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61"/>
  </p:notesMasterIdLst>
  <p:sldIdLst>
    <p:sldId id="256" r:id="rId2"/>
    <p:sldId id="434" r:id="rId3"/>
    <p:sldId id="435" r:id="rId4"/>
    <p:sldId id="437" r:id="rId5"/>
    <p:sldId id="438" r:id="rId6"/>
    <p:sldId id="436" r:id="rId7"/>
    <p:sldId id="439" r:id="rId8"/>
    <p:sldId id="440" r:id="rId9"/>
    <p:sldId id="441" r:id="rId10"/>
    <p:sldId id="442" r:id="rId11"/>
    <p:sldId id="443" r:id="rId12"/>
    <p:sldId id="444" r:id="rId13"/>
    <p:sldId id="445" r:id="rId14"/>
    <p:sldId id="447" r:id="rId15"/>
    <p:sldId id="448" r:id="rId16"/>
    <p:sldId id="449" r:id="rId17"/>
    <p:sldId id="446" r:id="rId18"/>
    <p:sldId id="450" r:id="rId19"/>
    <p:sldId id="451" r:id="rId20"/>
    <p:sldId id="452" r:id="rId21"/>
    <p:sldId id="453" r:id="rId22"/>
    <p:sldId id="454" r:id="rId23"/>
    <p:sldId id="455" r:id="rId24"/>
    <p:sldId id="456" r:id="rId25"/>
    <p:sldId id="457" r:id="rId26"/>
    <p:sldId id="458" r:id="rId27"/>
    <p:sldId id="270" r:id="rId28"/>
    <p:sldId id="462" r:id="rId29"/>
    <p:sldId id="463" r:id="rId30"/>
    <p:sldId id="464" r:id="rId31"/>
    <p:sldId id="465" r:id="rId32"/>
    <p:sldId id="466" r:id="rId33"/>
    <p:sldId id="467" r:id="rId34"/>
    <p:sldId id="468" r:id="rId35"/>
    <p:sldId id="469" r:id="rId36"/>
    <p:sldId id="470" r:id="rId37"/>
    <p:sldId id="474" r:id="rId38"/>
    <p:sldId id="471" r:id="rId39"/>
    <p:sldId id="475" r:id="rId40"/>
    <p:sldId id="476" r:id="rId41"/>
    <p:sldId id="477" r:id="rId42"/>
    <p:sldId id="478" r:id="rId43"/>
    <p:sldId id="479" r:id="rId44"/>
    <p:sldId id="472" r:id="rId45"/>
    <p:sldId id="473" r:id="rId46"/>
    <p:sldId id="480" r:id="rId47"/>
    <p:sldId id="481" r:id="rId48"/>
    <p:sldId id="482" r:id="rId49"/>
    <p:sldId id="483" r:id="rId50"/>
    <p:sldId id="484" r:id="rId51"/>
    <p:sldId id="488" r:id="rId52"/>
    <p:sldId id="485" r:id="rId53"/>
    <p:sldId id="489" r:id="rId54"/>
    <p:sldId id="490" r:id="rId55"/>
    <p:sldId id="491" r:id="rId56"/>
    <p:sldId id="492" r:id="rId57"/>
    <p:sldId id="493" r:id="rId58"/>
    <p:sldId id="486" r:id="rId59"/>
    <p:sldId id="26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3D78A9C-EA1D-334C-B14E-BC894DBD93F9}">
          <p14:sldIdLst>
            <p14:sldId id="256"/>
            <p14:sldId id="434"/>
            <p14:sldId id="435"/>
            <p14:sldId id="437"/>
            <p14:sldId id="438"/>
            <p14:sldId id="436"/>
            <p14:sldId id="439"/>
            <p14:sldId id="440"/>
            <p14:sldId id="441"/>
            <p14:sldId id="442"/>
            <p14:sldId id="443"/>
            <p14:sldId id="444"/>
            <p14:sldId id="445"/>
            <p14:sldId id="447"/>
            <p14:sldId id="448"/>
            <p14:sldId id="449"/>
            <p14:sldId id="446"/>
            <p14:sldId id="450"/>
            <p14:sldId id="451"/>
            <p14:sldId id="452"/>
            <p14:sldId id="453"/>
            <p14:sldId id="454"/>
            <p14:sldId id="455"/>
            <p14:sldId id="456"/>
            <p14:sldId id="457"/>
            <p14:sldId id="458"/>
            <p14:sldId id="270"/>
            <p14:sldId id="462"/>
            <p14:sldId id="463"/>
            <p14:sldId id="464"/>
            <p14:sldId id="465"/>
            <p14:sldId id="466"/>
            <p14:sldId id="467"/>
            <p14:sldId id="468"/>
            <p14:sldId id="469"/>
            <p14:sldId id="470"/>
            <p14:sldId id="474"/>
            <p14:sldId id="471"/>
            <p14:sldId id="475"/>
            <p14:sldId id="476"/>
            <p14:sldId id="477"/>
            <p14:sldId id="478"/>
            <p14:sldId id="479"/>
            <p14:sldId id="472"/>
            <p14:sldId id="473"/>
            <p14:sldId id="480"/>
            <p14:sldId id="481"/>
            <p14:sldId id="482"/>
            <p14:sldId id="483"/>
            <p14:sldId id="484"/>
            <p14:sldId id="488"/>
            <p14:sldId id="485"/>
            <p14:sldId id="489"/>
            <p14:sldId id="490"/>
            <p14:sldId id="491"/>
            <p14:sldId id="492"/>
            <p14:sldId id="493"/>
            <p14:sldId id="486"/>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06"/>
    <p:restoredTop sz="94758"/>
  </p:normalViewPr>
  <p:slideViewPr>
    <p:cSldViewPr snapToGrid="0" snapToObjects="1">
      <p:cViewPr varScale="1">
        <p:scale>
          <a:sx n="101" d="100"/>
          <a:sy n="101"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9F91B-8B2C-1142-BC30-08C7E32B6DB1}" type="doc">
      <dgm:prSet loTypeId="urn:microsoft.com/office/officeart/2008/layout/CaptionedPictures" loCatId="" qsTypeId="urn:microsoft.com/office/officeart/2005/8/quickstyle/simple1" qsCatId="simple" csTypeId="urn:microsoft.com/office/officeart/2005/8/colors/accent1_2" csCatId="accent1" phldr="1"/>
      <dgm:spPr/>
    </dgm:pt>
    <dgm:pt modelId="{76DE14AC-8248-9341-9338-EEEE2916178B}">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Dünya nüfusunun %5'inde dil ve konuşma bozukluklarına rastlanmakta.</a:t>
          </a:r>
        </a:p>
      </dgm:t>
    </dgm:pt>
    <dgm:pt modelId="{2ADD88C6-E344-974A-95C6-1B4F223C1DBC}" type="parTrans" cxnId="{2458091C-CA1A-9648-A0F8-5A7074FE8D0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44DB3BE-61E7-E543-A26F-10027679B4E3}" type="sibTrans" cxnId="{2458091C-CA1A-9648-A0F8-5A7074FE8D0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30A98B5-EBA6-2F4A-92CA-7060C01E10F0}">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ilkokul çağındaki çocukların ise %10'unda dil ve konuşma bozukluklarına rastlanmakta</a:t>
          </a:r>
        </a:p>
      </dgm:t>
    </dgm:pt>
    <dgm:pt modelId="{C8805A81-2555-CA45-BF61-6EC128C0309C}" type="parTrans" cxnId="{1BECCE3D-B914-EF46-AA16-A899CC3708B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41BC4B0-03FF-934B-8D1D-33FC4751BF2A}" type="sibTrans" cxnId="{1BECCE3D-B914-EF46-AA16-A899CC3708B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CFBB8743-96EB-B94D-B074-B65336C47810}">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Çocukluk çağında en sık rastlanan gelişimsel bozukluk</a:t>
          </a:r>
        </a:p>
      </dgm:t>
    </dgm:pt>
    <dgm:pt modelId="{699C861D-1F95-074D-81CA-FDA6DE21A846}" type="parTrans" cxnId="{66999E87-E50F-E540-A8B7-94F0C6F5808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4696969E-3BF4-B946-BB51-13C8E0F63C13}" type="sibTrans" cxnId="{66999E87-E50F-E540-A8B7-94F0C6F5808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7D473A84-BA70-0647-98C6-654E7D74C83B}" type="pres">
      <dgm:prSet presAssocID="{8B79F91B-8B2C-1142-BC30-08C7E32B6DB1}" presName="Name0" presStyleCnt="0">
        <dgm:presLayoutVars>
          <dgm:chMax/>
          <dgm:chPref/>
          <dgm:dir/>
        </dgm:presLayoutVars>
      </dgm:prSet>
      <dgm:spPr/>
    </dgm:pt>
    <dgm:pt modelId="{92D275FC-F90B-B346-B37F-671FC57196C8}" type="pres">
      <dgm:prSet presAssocID="{76DE14AC-8248-9341-9338-EEEE2916178B}" presName="composite" presStyleCnt="0">
        <dgm:presLayoutVars>
          <dgm:chMax val="1"/>
          <dgm:chPref val="1"/>
        </dgm:presLayoutVars>
      </dgm:prSet>
      <dgm:spPr/>
    </dgm:pt>
    <dgm:pt modelId="{5CBFFF44-7E68-AB4C-8C71-EB4705C9F4D4}" type="pres">
      <dgm:prSet presAssocID="{76DE14AC-8248-9341-9338-EEEE2916178B}" presName="Accent" presStyleLbl="trAlignAcc1" presStyleIdx="0" presStyleCnt="3">
        <dgm:presLayoutVars>
          <dgm:chMax val="0"/>
          <dgm:chPref val="0"/>
        </dgm:presLayoutVars>
      </dgm:prSet>
      <dgm:spPr/>
    </dgm:pt>
    <dgm:pt modelId="{B03E19F8-87C5-8B43-AEEE-AFA21195C785}" type="pres">
      <dgm:prSet presAssocID="{76DE14AC-8248-9341-9338-EEEE2916178B}"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BAAD499D-F60F-4D42-BDE0-F021FFB5CED3}" type="pres">
      <dgm:prSet presAssocID="{76DE14AC-8248-9341-9338-EEEE2916178B}" presName="ChildComposite" presStyleCnt="0"/>
      <dgm:spPr/>
    </dgm:pt>
    <dgm:pt modelId="{49C473BA-B50F-604A-9D93-D34A6AF45BF7}" type="pres">
      <dgm:prSet presAssocID="{76DE14AC-8248-9341-9338-EEEE2916178B}" presName="Child" presStyleLbl="node1" presStyleIdx="0" presStyleCnt="0">
        <dgm:presLayoutVars>
          <dgm:chMax val="0"/>
          <dgm:chPref val="0"/>
          <dgm:bulletEnabled val="1"/>
        </dgm:presLayoutVars>
      </dgm:prSet>
      <dgm:spPr/>
    </dgm:pt>
    <dgm:pt modelId="{C2628FBA-7938-CB4F-AC11-0AD4401A2988}" type="pres">
      <dgm:prSet presAssocID="{76DE14AC-8248-9341-9338-EEEE2916178B}" presName="Parent" presStyleLbl="revTx" presStyleIdx="0" presStyleCnt="3">
        <dgm:presLayoutVars>
          <dgm:chMax val="1"/>
          <dgm:chPref val="0"/>
          <dgm:bulletEnabled val="1"/>
        </dgm:presLayoutVars>
      </dgm:prSet>
      <dgm:spPr/>
    </dgm:pt>
    <dgm:pt modelId="{08D89986-F380-2548-A530-ADCA0575FD7A}" type="pres">
      <dgm:prSet presAssocID="{044DB3BE-61E7-E543-A26F-10027679B4E3}" presName="sibTrans" presStyleCnt="0"/>
      <dgm:spPr/>
    </dgm:pt>
    <dgm:pt modelId="{BE9DEC0F-A504-464A-AFF2-2584EABB4B01}" type="pres">
      <dgm:prSet presAssocID="{830A98B5-EBA6-2F4A-92CA-7060C01E10F0}" presName="composite" presStyleCnt="0">
        <dgm:presLayoutVars>
          <dgm:chMax val="1"/>
          <dgm:chPref val="1"/>
        </dgm:presLayoutVars>
      </dgm:prSet>
      <dgm:spPr/>
    </dgm:pt>
    <dgm:pt modelId="{71DEE585-E6A2-DD45-A5AB-94761E087E65}" type="pres">
      <dgm:prSet presAssocID="{830A98B5-EBA6-2F4A-92CA-7060C01E10F0}" presName="Accent" presStyleLbl="trAlignAcc1" presStyleIdx="1" presStyleCnt="3">
        <dgm:presLayoutVars>
          <dgm:chMax val="0"/>
          <dgm:chPref val="0"/>
        </dgm:presLayoutVars>
      </dgm:prSet>
      <dgm:spPr/>
    </dgm:pt>
    <dgm:pt modelId="{C75339B4-AA3B-B642-9FA2-3534F0EC3651}" type="pres">
      <dgm:prSet presAssocID="{830A98B5-EBA6-2F4A-92CA-7060C01E10F0}"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15D78687-EA60-1044-A1F2-7CA493A7EBA2}" type="pres">
      <dgm:prSet presAssocID="{830A98B5-EBA6-2F4A-92CA-7060C01E10F0}" presName="ChildComposite" presStyleCnt="0"/>
      <dgm:spPr/>
    </dgm:pt>
    <dgm:pt modelId="{183A7989-B767-EE4D-B98A-B580155A9382}" type="pres">
      <dgm:prSet presAssocID="{830A98B5-EBA6-2F4A-92CA-7060C01E10F0}" presName="Child" presStyleLbl="node1" presStyleIdx="0" presStyleCnt="0">
        <dgm:presLayoutVars>
          <dgm:chMax val="0"/>
          <dgm:chPref val="0"/>
          <dgm:bulletEnabled val="1"/>
        </dgm:presLayoutVars>
      </dgm:prSet>
      <dgm:spPr/>
    </dgm:pt>
    <dgm:pt modelId="{1A83EEE9-24B8-584E-86DF-150739184892}" type="pres">
      <dgm:prSet presAssocID="{830A98B5-EBA6-2F4A-92CA-7060C01E10F0}" presName="Parent" presStyleLbl="revTx" presStyleIdx="1" presStyleCnt="3">
        <dgm:presLayoutVars>
          <dgm:chMax val="1"/>
          <dgm:chPref val="0"/>
          <dgm:bulletEnabled val="1"/>
        </dgm:presLayoutVars>
      </dgm:prSet>
      <dgm:spPr/>
    </dgm:pt>
    <dgm:pt modelId="{2F9D39DB-F384-7E43-92D5-35D670C28091}" type="pres">
      <dgm:prSet presAssocID="{B41BC4B0-03FF-934B-8D1D-33FC4751BF2A}" presName="sibTrans" presStyleCnt="0"/>
      <dgm:spPr/>
    </dgm:pt>
    <dgm:pt modelId="{C742A2C8-C182-9345-BD7A-918605313541}" type="pres">
      <dgm:prSet presAssocID="{CFBB8743-96EB-B94D-B074-B65336C47810}" presName="composite" presStyleCnt="0">
        <dgm:presLayoutVars>
          <dgm:chMax val="1"/>
          <dgm:chPref val="1"/>
        </dgm:presLayoutVars>
      </dgm:prSet>
      <dgm:spPr/>
    </dgm:pt>
    <dgm:pt modelId="{BAE1A8AA-95FA-A343-8179-6520B25EAEAE}" type="pres">
      <dgm:prSet presAssocID="{CFBB8743-96EB-B94D-B074-B65336C47810}" presName="Accent" presStyleLbl="trAlignAcc1" presStyleIdx="2" presStyleCnt="3">
        <dgm:presLayoutVars>
          <dgm:chMax val="0"/>
          <dgm:chPref val="0"/>
        </dgm:presLayoutVars>
      </dgm:prSet>
      <dgm:spPr/>
    </dgm:pt>
    <dgm:pt modelId="{0F9EF16D-C739-8A44-83E8-06CF44F96FC9}" type="pres">
      <dgm:prSet presAssocID="{CFBB8743-96EB-B94D-B074-B65336C47810}"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6000" r="-36000"/>
          </a:stretch>
        </a:blipFill>
      </dgm:spPr>
    </dgm:pt>
    <dgm:pt modelId="{95EF869E-43BB-7D4A-8F3A-4272BAF6A5D4}" type="pres">
      <dgm:prSet presAssocID="{CFBB8743-96EB-B94D-B074-B65336C47810}" presName="ChildComposite" presStyleCnt="0"/>
      <dgm:spPr/>
    </dgm:pt>
    <dgm:pt modelId="{9006746B-471E-C648-8A03-19C82104400A}" type="pres">
      <dgm:prSet presAssocID="{CFBB8743-96EB-B94D-B074-B65336C47810}" presName="Child" presStyleLbl="node1" presStyleIdx="0" presStyleCnt="0">
        <dgm:presLayoutVars>
          <dgm:chMax val="0"/>
          <dgm:chPref val="0"/>
          <dgm:bulletEnabled val="1"/>
        </dgm:presLayoutVars>
      </dgm:prSet>
      <dgm:spPr/>
    </dgm:pt>
    <dgm:pt modelId="{F698665E-CF51-0B4F-B66A-CDA7A94974E9}" type="pres">
      <dgm:prSet presAssocID="{CFBB8743-96EB-B94D-B074-B65336C47810}" presName="Parent" presStyleLbl="revTx" presStyleIdx="2" presStyleCnt="3">
        <dgm:presLayoutVars>
          <dgm:chMax val="1"/>
          <dgm:chPref val="0"/>
          <dgm:bulletEnabled val="1"/>
        </dgm:presLayoutVars>
      </dgm:prSet>
      <dgm:spPr/>
    </dgm:pt>
  </dgm:ptLst>
  <dgm:cxnLst>
    <dgm:cxn modelId="{2458091C-CA1A-9648-A0F8-5A7074FE8D09}" srcId="{8B79F91B-8B2C-1142-BC30-08C7E32B6DB1}" destId="{76DE14AC-8248-9341-9338-EEEE2916178B}" srcOrd="0" destOrd="0" parTransId="{2ADD88C6-E344-974A-95C6-1B4F223C1DBC}" sibTransId="{044DB3BE-61E7-E543-A26F-10027679B4E3}"/>
    <dgm:cxn modelId="{1BECCE3D-B914-EF46-AA16-A899CC3708BB}" srcId="{8B79F91B-8B2C-1142-BC30-08C7E32B6DB1}" destId="{830A98B5-EBA6-2F4A-92CA-7060C01E10F0}" srcOrd="1" destOrd="0" parTransId="{C8805A81-2555-CA45-BF61-6EC128C0309C}" sibTransId="{B41BC4B0-03FF-934B-8D1D-33FC4751BF2A}"/>
    <dgm:cxn modelId="{EE105E6C-B33E-F04F-9D52-229045C993E1}" type="presOf" srcId="{CFBB8743-96EB-B94D-B074-B65336C47810}" destId="{F698665E-CF51-0B4F-B66A-CDA7A94974E9}" srcOrd="0" destOrd="0" presId="urn:microsoft.com/office/officeart/2008/layout/CaptionedPictures"/>
    <dgm:cxn modelId="{DB893C84-E803-E447-8D7A-65854943B7C2}" type="presOf" srcId="{76DE14AC-8248-9341-9338-EEEE2916178B}" destId="{C2628FBA-7938-CB4F-AC11-0AD4401A2988}" srcOrd="0" destOrd="0" presId="urn:microsoft.com/office/officeart/2008/layout/CaptionedPictures"/>
    <dgm:cxn modelId="{66999E87-E50F-E540-A8B7-94F0C6F5808E}" srcId="{8B79F91B-8B2C-1142-BC30-08C7E32B6DB1}" destId="{CFBB8743-96EB-B94D-B074-B65336C47810}" srcOrd="2" destOrd="0" parTransId="{699C861D-1F95-074D-81CA-FDA6DE21A846}" sibTransId="{4696969E-3BF4-B946-BB51-13C8E0F63C13}"/>
    <dgm:cxn modelId="{C8CB2B88-1E41-DD43-9783-043CE87D1643}" type="presOf" srcId="{830A98B5-EBA6-2F4A-92CA-7060C01E10F0}" destId="{1A83EEE9-24B8-584E-86DF-150739184892}" srcOrd="0" destOrd="0" presId="urn:microsoft.com/office/officeart/2008/layout/CaptionedPictures"/>
    <dgm:cxn modelId="{679C12FA-8303-FA46-B7D1-EB060DFA12E7}" type="presOf" srcId="{8B79F91B-8B2C-1142-BC30-08C7E32B6DB1}" destId="{7D473A84-BA70-0647-98C6-654E7D74C83B}" srcOrd="0" destOrd="0" presId="urn:microsoft.com/office/officeart/2008/layout/CaptionedPictures"/>
    <dgm:cxn modelId="{135DA606-A955-7A47-BCE8-40488306FADA}" type="presParOf" srcId="{7D473A84-BA70-0647-98C6-654E7D74C83B}" destId="{92D275FC-F90B-B346-B37F-671FC57196C8}" srcOrd="0" destOrd="0" presId="urn:microsoft.com/office/officeart/2008/layout/CaptionedPictures"/>
    <dgm:cxn modelId="{319027EC-F817-0741-B422-1D5BA1AA5CDE}" type="presParOf" srcId="{92D275FC-F90B-B346-B37F-671FC57196C8}" destId="{5CBFFF44-7E68-AB4C-8C71-EB4705C9F4D4}" srcOrd="0" destOrd="0" presId="urn:microsoft.com/office/officeart/2008/layout/CaptionedPictures"/>
    <dgm:cxn modelId="{A7900E1B-DF9E-094A-9A29-60A54F7670BB}" type="presParOf" srcId="{92D275FC-F90B-B346-B37F-671FC57196C8}" destId="{B03E19F8-87C5-8B43-AEEE-AFA21195C785}" srcOrd="1" destOrd="0" presId="urn:microsoft.com/office/officeart/2008/layout/CaptionedPictures"/>
    <dgm:cxn modelId="{1B4D43F1-E0C7-AD42-9E84-1F1163269D44}" type="presParOf" srcId="{92D275FC-F90B-B346-B37F-671FC57196C8}" destId="{BAAD499D-F60F-4D42-BDE0-F021FFB5CED3}" srcOrd="2" destOrd="0" presId="urn:microsoft.com/office/officeart/2008/layout/CaptionedPictures"/>
    <dgm:cxn modelId="{3DE1F457-37C0-1C47-8857-C322FA8F76B8}" type="presParOf" srcId="{BAAD499D-F60F-4D42-BDE0-F021FFB5CED3}" destId="{49C473BA-B50F-604A-9D93-D34A6AF45BF7}" srcOrd="0" destOrd="0" presId="urn:microsoft.com/office/officeart/2008/layout/CaptionedPictures"/>
    <dgm:cxn modelId="{3F5E0A71-0A83-0143-8C70-8477D4F7A4E7}" type="presParOf" srcId="{BAAD499D-F60F-4D42-BDE0-F021FFB5CED3}" destId="{C2628FBA-7938-CB4F-AC11-0AD4401A2988}" srcOrd="1" destOrd="0" presId="urn:microsoft.com/office/officeart/2008/layout/CaptionedPictures"/>
    <dgm:cxn modelId="{F0F93B99-CBCE-6F49-9692-FC7A4CD3BCD5}" type="presParOf" srcId="{7D473A84-BA70-0647-98C6-654E7D74C83B}" destId="{08D89986-F380-2548-A530-ADCA0575FD7A}" srcOrd="1" destOrd="0" presId="urn:microsoft.com/office/officeart/2008/layout/CaptionedPictures"/>
    <dgm:cxn modelId="{5DC95105-EBAC-B04C-BE47-37FF8B08C86B}" type="presParOf" srcId="{7D473A84-BA70-0647-98C6-654E7D74C83B}" destId="{BE9DEC0F-A504-464A-AFF2-2584EABB4B01}" srcOrd="2" destOrd="0" presId="urn:microsoft.com/office/officeart/2008/layout/CaptionedPictures"/>
    <dgm:cxn modelId="{7AB140F5-7B88-3948-940C-0FF3C1F93A91}" type="presParOf" srcId="{BE9DEC0F-A504-464A-AFF2-2584EABB4B01}" destId="{71DEE585-E6A2-DD45-A5AB-94761E087E65}" srcOrd="0" destOrd="0" presId="urn:microsoft.com/office/officeart/2008/layout/CaptionedPictures"/>
    <dgm:cxn modelId="{2D818052-385C-E24A-A7C8-DC0C4CD4988F}" type="presParOf" srcId="{BE9DEC0F-A504-464A-AFF2-2584EABB4B01}" destId="{C75339B4-AA3B-B642-9FA2-3534F0EC3651}" srcOrd="1" destOrd="0" presId="urn:microsoft.com/office/officeart/2008/layout/CaptionedPictures"/>
    <dgm:cxn modelId="{95AE2E09-3966-694E-BB0C-1EB862C84575}" type="presParOf" srcId="{BE9DEC0F-A504-464A-AFF2-2584EABB4B01}" destId="{15D78687-EA60-1044-A1F2-7CA493A7EBA2}" srcOrd="2" destOrd="0" presId="urn:microsoft.com/office/officeart/2008/layout/CaptionedPictures"/>
    <dgm:cxn modelId="{A1E99E75-0906-774D-89BF-060E4C554AB6}" type="presParOf" srcId="{15D78687-EA60-1044-A1F2-7CA493A7EBA2}" destId="{183A7989-B767-EE4D-B98A-B580155A9382}" srcOrd="0" destOrd="0" presId="urn:microsoft.com/office/officeart/2008/layout/CaptionedPictures"/>
    <dgm:cxn modelId="{E15DF3E5-408D-424D-A5C6-F3D7F0E5DB91}" type="presParOf" srcId="{15D78687-EA60-1044-A1F2-7CA493A7EBA2}" destId="{1A83EEE9-24B8-584E-86DF-150739184892}" srcOrd="1" destOrd="0" presId="urn:microsoft.com/office/officeart/2008/layout/CaptionedPictures"/>
    <dgm:cxn modelId="{F6F530E4-8AD3-E941-B630-421FD15A470B}" type="presParOf" srcId="{7D473A84-BA70-0647-98C6-654E7D74C83B}" destId="{2F9D39DB-F384-7E43-92D5-35D670C28091}" srcOrd="3" destOrd="0" presId="urn:microsoft.com/office/officeart/2008/layout/CaptionedPictures"/>
    <dgm:cxn modelId="{30152AD7-433D-D543-9863-E328BC089A49}" type="presParOf" srcId="{7D473A84-BA70-0647-98C6-654E7D74C83B}" destId="{C742A2C8-C182-9345-BD7A-918605313541}" srcOrd="4" destOrd="0" presId="urn:microsoft.com/office/officeart/2008/layout/CaptionedPictures"/>
    <dgm:cxn modelId="{71F5C7D2-DD31-2146-840D-0023EFC587F8}" type="presParOf" srcId="{C742A2C8-C182-9345-BD7A-918605313541}" destId="{BAE1A8AA-95FA-A343-8179-6520B25EAEAE}" srcOrd="0" destOrd="0" presId="urn:microsoft.com/office/officeart/2008/layout/CaptionedPictures"/>
    <dgm:cxn modelId="{8DD8C68E-9786-BF4A-A801-550794190206}" type="presParOf" srcId="{C742A2C8-C182-9345-BD7A-918605313541}" destId="{0F9EF16D-C739-8A44-83E8-06CF44F96FC9}" srcOrd="1" destOrd="0" presId="urn:microsoft.com/office/officeart/2008/layout/CaptionedPictures"/>
    <dgm:cxn modelId="{8BE23725-70EF-1743-A6CD-43F5852B039D}" type="presParOf" srcId="{C742A2C8-C182-9345-BD7A-918605313541}" destId="{95EF869E-43BB-7D4A-8F3A-4272BAF6A5D4}" srcOrd="2" destOrd="0" presId="urn:microsoft.com/office/officeart/2008/layout/CaptionedPictures"/>
    <dgm:cxn modelId="{76E2DBEA-5ACF-7041-ADF6-EA270CB4AE41}" type="presParOf" srcId="{95EF869E-43BB-7D4A-8F3A-4272BAF6A5D4}" destId="{9006746B-471E-C648-8A03-19C82104400A}" srcOrd="0" destOrd="0" presId="urn:microsoft.com/office/officeart/2008/layout/CaptionedPictures"/>
    <dgm:cxn modelId="{E077C430-2B4E-D940-A1AB-F9ECA3786CBD}" type="presParOf" srcId="{95EF869E-43BB-7D4A-8F3A-4272BAF6A5D4}" destId="{F698665E-CF51-0B4F-B66A-CDA7A94974E9}"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D538AD-0510-DD4E-9898-FF37D97BE44E}" type="doc">
      <dgm:prSet loTypeId="urn:microsoft.com/office/officeart/2005/8/layout/list1" loCatId="" qsTypeId="urn:microsoft.com/office/officeart/2005/8/quickstyle/simple3" qsCatId="simple" csTypeId="urn:microsoft.com/office/officeart/2005/8/colors/colorful1" csCatId="colorful" phldr="1"/>
      <dgm:spPr/>
      <dgm:t>
        <a:bodyPr/>
        <a:lstStyle/>
        <a:p>
          <a:endParaRPr lang="tr-TR"/>
        </a:p>
      </dgm:t>
    </dgm:pt>
    <dgm:pt modelId="{90CFC5A8-96BD-0442-93C6-C9DBD61A8F41}">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Eş anlamlı sözcükleri anlamada ve kullanmada zorluk</a:t>
          </a:r>
        </a:p>
      </dgm:t>
    </dgm:pt>
    <dgm:pt modelId="{4A8DEC5A-8EEF-5B43-B534-F29F04010C1D}" type="parTrans" cxnId="{0D9BEA48-0E46-4B40-9F87-E06F7148719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B5F04FA-B3FF-1744-88BD-FF822A8E739F}" type="sibTrans" cxnId="{0D9BEA48-0E46-4B40-9F87-E06F7148719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F130C2C-8C50-5546-B842-522A9510017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Konuşmaları takip etmede ve konuşmaya katılımda zorluk</a:t>
          </a:r>
        </a:p>
      </dgm:t>
    </dgm:pt>
    <dgm:pt modelId="{85FA954E-5FA4-B64F-9535-6F489E675F8E}" type="parTrans" cxnId="{5F4B1514-3B19-7248-A8DF-84865CD62D4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B6C848C-5146-AF4E-A233-D0170449C86C}" type="sibTrans" cxnId="{5F4B1514-3B19-7248-A8DF-84865CD62D4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7C237A1-7F32-5044-B3B9-0AB8A98A4D5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Mecazi anlam içeren cümleleri anlamada zorluk</a:t>
          </a:r>
        </a:p>
      </dgm:t>
    </dgm:pt>
    <dgm:pt modelId="{C98FB3E8-3ECF-C846-9627-EEFBC4E45027}" type="parTrans" cxnId="{7BC20814-437D-5E4D-AF4F-02A338FD8E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FC5F618-870A-B847-8FAD-838B0543BDDA}" type="sibTrans" cxnId="{7BC20814-437D-5E4D-AF4F-02A338FD8E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A81137B-DE58-514C-9705-B802AA7E885D}">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Konuşmada doğru sözcüğü bulmada zorluk</a:t>
          </a:r>
        </a:p>
      </dgm:t>
    </dgm:pt>
    <dgm:pt modelId="{E760C93A-6D9B-7D46-AF66-56FE7DF5DE3A}" type="parTrans" cxnId="{B9F3E4B1-55E5-0544-9377-74030FFE27F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30B159A-5D34-9B4A-9CBA-4CAD45E454E2}" type="sibTrans" cxnId="{B9F3E4B1-55E5-0544-9377-74030FFE27F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09F14A9-553F-394C-B444-C98A2ECCC878}">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Konuşma sırasında kendi fikirlerini ifade etmede zorluk</a:t>
          </a:r>
        </a:p>
      </dgm:t>
    </dgm:pt>
    <dgm:pt modelId="{8B50997C-3823-DD45-9564-EDF15B40775B}" type="parTrans" cxnId="{B83933B0-6469-7A42-A326-5A16E9892F5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D708C07-1C90-F84C-B4F0-318B11DBF2A9}" type="sibTrans" cxnId="{B83933B0-6469-7A42-A326-5A16E9892F5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5D4F636-857A-3249-9E09-F08B8EDD1443}" type="pres">
      <dgm:prSet presAssocID="{BBD538AD-0510-DD4E-9898-FF37D97BE44E}" presName="linear" presStyleCnt="0">
        <dgm:presLayoutVars>
          <dgm:dir/>
          <dgm:animLvl val="lvl"/>
          <dgm:resizeHandles val="exact"/>
        </dgm:presLayoutVars>
      </dgm:prSet>
      <dgm:spPr/>
    </dgm:pt>
    <dgm:pt modelId="{4CC449CE-4927-5346-A9C1-F2A2EE490089}" type="pres">
      <dgm:prSet presAssocID="{90CFC5A8-96BD-0442-93C6-C9DBD61A8F41}" presName="parentLin" presStyleCnt="0"/>
      <dgm:spPr/>
    </dgm:pt>
    <dgm:pt modelId="{30F7E4BE-0C47-5A47-9AF1-7DA574E7FD59}" type="pres">
      <dgm:prSet presAssocID="{90CFC5A8-96BD-0442-93C6-C9DBD61A8F41}" presName="parentLeftMargin" presStyleLbl="node1" presStyleIdx="0" presStyleCnt="5"/>
      <dgm:spPr/>
    </dgm:pt>
    <dgm:pt modelId="{2269A422-58B9-424D-9C16-4CA18EAC0139}" type="pres">
      <dgm:prSet presAssocID="{90CFC5A8-96BD-0442-93C6-C9DBD61A8F41}" presName="parentText" presStyleLbl="node1" presStyleIdx="0" presStyleCnt="5">
        <dgm:presLayoutVars>
          <dgm:chMax val="0"/>
          <dgm:bulletEnabled val="1"/>
        </dgm:presLayoutVars>
      </dgm:prSet>
      <dgm:spPr/>
    </dgm:pt>
    <dgm:pt modelId="{FE03A96F-6BDB-D540-A5BF-B154501AB129}" type="pres">
      <dgm:prSet presAssocID="{90CFC5A8-96BD-0442-93C6-C9DBD61A8F41}" presName="negativeSpace" presStyleCnt="0"/>
      <dgm:spPr/>
    </dgm:pt>
    <dgm:pt modelId="{78E1BE9B-9A59-7443-BF1A-44C1B51CAAE5}" type="pres">
      <dgm:prSet presAssocID="{90CFC5A8-96BD-0442-93C6-C9DBD61A8F41}" presName="childText" presStyleLbl="conFgAcc1" presStyleIdx="0" presStyleCnt="5">
        <dgm:presLayoutVars>
          <dgm:bulletEnabled val="1"/>
        </dgm:presLayoutVars>
      </dgm:prSet>
      <dgm:spPr/>
    </dgm:pt>
    <dgm:pt modelId="{5333FE92-89C7-CF4A-A279-F10EDC78AD79}" type="pres">
      <dgm:prSet presAssocID="{3B5F04FA-B3FF-1744-88BD-FF822A8E739F}" presName="spaceBetweenRectangles" presStyleCnt="0"/>
      <dgm:spPr/>
    </dgm:pt>
    <dgm:pt modelId="{4727CD80-3108-5D43-991D-5DB5BB45A0BF}" type="pres">
      <dgm:prSet presAssocID="{97C237A1-7F32-5044-B3B9-0AB8A98A4D55}" presName="parentLin" presStyleCnt="0"/>
      <dgm:spPr/>
    </dgm:pt>
    <dgm:pt modelId="{5B19B9AA-1CD1-C14D-94A8-567065583EC5}" type="pres">
      <dgm:prSet presAssocID="{97C237A1-7F32-5044-B3B9-0AB8A98A4D55}" presName="parentLeftMargin" presStyleLbl="node1" presStyleIdx="0" presStyleCnt="5"/>
      <dgm:spPr/>
    </dgm:pt>
    <dgm:pt modelId="{0EE0A6D2-F239-624F-ACF4-7C88678B4D1B}" type="pres">
      <dgm:prSet presAssocID="{97C237A1-7F32-5044-B3B9-0AB8A98A4D55}" presName="parentText" presStyleLbl="node1" presStyleIdx="1" presStyleCnt="5">
        <dgm:presLayoutVars>
          <dgm:chMax val="0"/>
          <dgm:bulletEnabled val="1"/>
        </dgm:presLayoutVars>
      </dgm:prSet>
      <dgm:spPr/>
    </dgm:pt>
    <dgm:pt modelId="{D6712964-1395-B84D-814B-E5CA6D5831B7}" type="pres">
      <dgm:prSet presAssocID="{97C237A1-7F32-5044-B3B9-0AB8A98A4D55}" presName="negativeSpace" presStyleCnt="0"/>
      <dgm:spPr/>
    </dgm:pt>
    <dgm:pt modelId="{C5989BB8-431B-9B48-8107-268D614FCA83}" type="pres">
      <dgm:prSet presAssocID="{97C237A1-7F32-5044-B3B9-0AB8A98A4D55}" presName="childText" presStyleLbl="conFgAcc1" presStyleIdx="1" presStyleCnt="5">
        <dgm:presLayoutVars>
          <dgm:bulletEnabled val="1"/>
        </dgm:presLayoutVars>
      </dgm:prSet>
      <dgm:spPr/>
    </dgm:pt>
    <dgm:pt modelId="{772336CE-9AF7-804D-99AC-69BB6C8A253D}" type="pres">
      <dgm:prSet presAssocID="{CFC5F618-870A-B847-8FAD-838B0543BDDA}" presName="spaceBetweenRectangles" presStyleCnt="0"/>
      <dgm:spPr/>
    </dgm:pt>
    <dgm:pt modelId="{1461E7FA-7D16-814F-A429-88559E38FD82}" type="pres">
      <dgm:prSet presAssocID="{AF130C2C-8C50-5546-B842-522A95100173}" presName="parentLin" presStyleCnt="0"/>
      <dgm:spPr/>
    </dgm:pt>
    <dgm:pt modelId="{A2DAC0F3-F3F4-8D4E-9159-08BF035A2796}" type="pres">
      <dgm:prSet presAssocID="{AF130C2C-8C50-5546-B842-522A95100173}" presName="parentLeftMargin" presStyleLbl="node1" presStyleIdx="1" presStyleCnt="5"/>
      <dgm:spPr/>
    </dgm:pt>
    <dgm:pt modelId="{6047FA99-5913-954C-8444-3398C89165B5}" type="pres">
      <dgm:prSet presAssocID="{AF130C2C-8C50-5546-B842-522A95100173}" presName="parentText" presStyleLbl="node1" presStyleIdx="2" presStyleCnt="5">
        <dgm:presLayoutVars>
          <dgm:chMax val="0"/>
          <dgm:bulletEnabled val="1"/>
        </dgm:presLayoutVars>
      </dgm:prSet>
      <dgm:spPr/>
    </dgm:pt>
    <dgm:pt modelId="{5146AB8A-D93F-3B4B-86D7-1A6911AD830B}" type="pres">
      <dgm:prSet presAssocID="{AF130C2C-8C50-5546-B842-522A95100173}" presName="negativeSpace" presStyleCnt="0"/>
      <dgm:spPr/>
    </dgm:pt>
    <dgm:pt modelId="{E3FDABB5-D5E7-3E4D-853E-C94CAD272ABD}" type="pres">
      <dgm:prSet presAssocID="{AF130C2C-8C50-5546-B842-522A95100173}" presName="childText" presStyleLbl="conFgAcc1" presStyleIdx="2" presStyleCnt="5">
        <dgm:presLayoutVars>
          <dgm:bulletEnabled val="1"/>
        </dgm:presLayoutVars>
      </dgm:prSet>
      <dgm:spPr/>
    </dgm:pt>
    <dgm:pt modelId="{03B660B8-085F-694E-B0DF-1160467868E7}" type="pres">
      <dgm:prSet presAssocID="{9B6C848C-5146-AF4E-A233-D0170449C86C}" presName="spaceBetweenRectangles" presStyleCnt="0"/>
      <dgm:spPr/>
    </dgm:pt>
    <dgm:pt modelId="{5E3387BB-7A69-0D41-8A15-F2A4B641C8F7}" type="pres">
      <dgm:prSet presAssocID="{7A81137B-DE58-514C-9705-B802AA7E885D}" presName="parentLin" presStyleCnt="0"/>
      <dgm:spPr/>
    </dgm:pt>
    <dgm:pt modelId="{2D5802C2-319C-6D46-A09A-E3B849AC463F}" type="pres">
      <dgm:prSet presAssocID="{7A81137B-DE58-514C-9705-B802AA7E885D}" presName="parentLeftMargin" presStyleLbl="node1" presStyleIdx="2" presStyleCnt="5"/>
      <dgm:spPr/>
    </dgm:pt>
    <dgm:pt modelId="{0574C581-FCF7-C044-9699-C9A4996B9588}" type="pres">
      <dgm:prSet presAssocID="{7A81137B-DE58-514C-9705-B802AA7E885D}" presName="parentText" presStyleLbl="node1" presStyleIdx="3" presStyleCnt="5">
        <dgm:presLayoutVars>
          <dgm:chMax val="0"/>
          <dgm:bulletEnabled val="1"/>
        </dgm:presLayoutVars>
      </dgm:prSet>
      <dgm:spPr/>
    </dgm:pt>
    <dgm:pt modelId="{D2B24794-9C95-AC46-8042-F247C11895EA}" type="pres">
      <dgm:prSet presAssocID="{7A81137B-DE58-514C-9705-B802AA7E885D}" presName="negativeSpace" presStyleCnt="0"/>
      <dgm:spPr/>
    </dgm:pt>
    <dgm:pt modelId="{366E3E22-4896-DC40-AADC-10048F923813}" type="pres">
      <dgm:prSet presAssocID="{7A81137B-DE58-514C-9705-B802AA7E885D}" presName="childText" presStyleLbl="conFgAcc1" presStyleIdx="3" presStyleCnt="5">
        <dgm:presLayoutVars>
          <dgm:bulletEnabled val="1"/>
        </dgm:presLayoutVars>
      </dgm:prSet>
      <dgm:spPr/>
    </dgm:pt>
    <dgm:pt modelId="{E2FFD833-6930-1F43-A50F-635FB307A803}" type="pres">
      <dgm:prSet presAssocID="{430B159A-5D34-9B4A-9CBA-4CAD45E454E2}" presName="spaceBetweenRectangles" presStyleCnt="0"/>
      <dgm:spPr/>
    </dgm:pt>
    <dgm:pt modelId="{63D2CBEA-54CF-794A-A820-AA6533290AAB}" type="pres">
      <dgm:prSet presAssocID="{209F14A9-553F-394C-B444-C98A2ECCC878}" presName="parentLin" presStyleCnt="0"/>
      <dgm:spPr/>
    </dgm:pt>
    <dgm:pt modelId="{11EC49DA-39EE-7B4C-A607-671F2AADC79B}" type="pres">
      <dgm:prSet presAssocID="{209F14A9-553F-394C-B444-C98A2ECCC878}" presName="parentLeftMargin" presStyleLbl="node1" presStyleIdx="3" presStyleCnt="5"/>
      <dgm:spPr/>
    </dgm:pt>
    <dgm:pt modelId="{4246673B-1730-F14C-8C83-A3A1839EE070}" type="pres">
      <dgm:prSet presAssocID="{209F14A9-553F-394C-B444-C98A2ECCC878}" presName="parentText" presStyleLbl="node1" presStyleIdx="4" presStyleCnt="5" custScaleY="139560">
        <dgm:presLayoutVars>
          <dgm:chMax val="0"/>
          <dgm:bulletEnabled val="1"/>
        </dgm:presLayoutVars>
      </dgm:prSet>
      <dgm:spPr/>
    </dgm:pt>
    <dgm:pt modelId="{9348C0D3-747F-044A-A2D8-B8340F865278}" type="pres">
      <dgm:prSet presAssocID="{209F14A9-553F-394C-B444-C98A2ECCC878}" presName="negativeSpace" presStyleCnt="0"/>
      <dgm:spPr/>
    </dgm:pt>
    <dgm:pt modelId="{A97ED34A-12F4-3C49-9BE3-9324C8622EC1}" type="pres">
      <dgm:prSet presAssocID="{209F14A9-553F-394C-B444-C98A2ECCC878}" presName="childText" presStyleLbl="conFgAcc1" presStyleIdx="4" presStyleCnt="5">
        <dgm:presLayoutVars>
          <dgm:bulletEnabled val="1"/>
        </dgm:presLayoutVars>
      </dgm:prSet>
      <dgm:spPr/>
    </dgm:pt>
  </dgm:ptLst>
  <dgm:cxnLst>
    <dgm:cxn modelId="{7BC20814-437D-5E4D-AF4F-02A338FD8E88}" srcId="{BBD538AD-0510-DD4E-9898-FF37D97BE44E}" destId="{97C237A1-7F32-5044-B3B9-0AB8A98A4D55}" srcOrd="1" destOrd="0" parTransId="{C98FB3E8-3ECF-C846-9627-EEFBC4E45027}" sibTransId="{CFC5F618-870A-B847-8FAD-838B0543BDDA}"/>
    <dgm:cxn modelId="{5F4B1514-3B19-7248-A8DF-84865CD62D46}" srcId="{BBD538AD-0510-DD4E-9898-FF37D97BE44E}" destId="{AF130C2C-8C50-5546-B842-522A95100173}" srcOrd="2" destOrd="0" parTransId="{85FA954E-5FA4-B64F-9535-6F489E675F8E}" sibTransId="{9B6C848C-5146-AF4E-A233-D0170449C86C}"/>
    <dgm:cxn modelId="{7A31DA43-5097-A942-AA43-9CEBC88D2743}" type="presOf" srcId="{97C237A1-7F32-5044-B3B9-0AB8A98A4D55}" destId="{5B19B9AA-1CD1-C14D-94A8-567065583EC5}" srcOrd="0" destOrd="0" presId="urn:microsoft.com/office/officeart/2005/8/layout/list1"/>
    <dgm:cxn modelId="{0D9BEA48-0E46-4B40-9F87-E06F7148719B}" srcId="{BBD538AD-0510-DD4E-9898-FF37D97BE44E}" destId="{90CFC5A8-96BD-0442-93C6-C9DBD61A8F41}" srcOrd="0" destOrd="0" parTransId="{4A8DEC5A-8EEF-5B43-B534-F29F04010C1D}" sibTransId="{3B5F04FA-B3FF-1744-88BD-FF822A8E739F}"/>
    <dgm:cxn modelId="{67187D76-C0BA-DB40-98AD-24C7666033AF}" type="presOf" srcId="{209F14A9-553F-394C-B444-C98A2ECCC878}" destId="{4246673B-1730-F14C-8C83-A3A1839EE070}" srcOrd="1" destOrd="0" presId="urn:microsoft.com/office/officeart/2005/8/layout/list1"/>
    <dgm:cxn modelId="{1088B89F-90C9-7A42-B1FA-453C84F5ED6F}" type="presOf" srcId="{209F14A9-553F-394C-B444-C98A2ECCC878}" destId="{11EC49DA-39EE-7B4C-A607-671F2AADC79B}" srcOrd="0" destOrd="0" presId="urn:microsoft.com/office/officeart/2005/8/layout/list1"/>
    <dgm:cxn modelId="{9ADD21AC-0D72-B844-8C24-7D15D73620F5}" type="presOf" srcId="{90CFC5A8-96BD-0442-93C6-C9DBD61A8F41}" destId="{30F7E4BE-0C47-5A47-9AF1-7DA574E7FD59}" srcOrd="0" destOrd="0" presId="urn:microsoft.com/office/officeart/2005/8/layout/list1"/>
    <dgm:cxn modelId="{C66C17AF-23E0-7C4B-B9E8-0DC57B584CDE}" type="presOf" srcId="{97C237A1-7F32-5044-B3B9-0AB8A98A4D55}" destId="{0EE0A6D2-F239-624F-ACF4-7C88678B4D1B}" srcOrd="1" destOrd="0" presId="urn:microsoft.com/office/officeart/2005/8/layout/list1"/>
    <dgm:cxn modelId="{B83933B0-6469-7A42-A326-5A16E9892F55}" srcId="{BBD538AD-0510-DD4E-9898-FF37D97BE44E}" destId="{209F14A9-553F-394C-B444-C98A2ECCC878}" srcOrd="4" destOrd="0" parTransId="{8B50997C-3823-DD45-9564-EDF15B40775B}" sibTransId="{CD708C07-1C90-F84C-B4F0-318B11DBF2A9}"/>
    <dgm:cxn modelId="{B9F3E4B1-55E5-0544-9377-74030FFE27FD}" srcId="{BBD538AD-0510-DD4E-9898-FF37D97BE44E}" destId="{7A81137B-DE58-514C-9705-B802AA7E885D}" srcOrd="3" destOrd="0" parTransId="{E760C93A-6D9B-7D46-AF66-56FE7DF5DE3A}" sibTransId="{430B159A-5D34-9B4A-9CBA-4CAD45E454E2}"/>
    <dgm:cxn modelId="{D7B680B6-79BA-8A42-BBD4-C21B389F32FA}" type="presOf" srcId="{BBD538AD-0510-DD4E-9898-FF37D97BE44E}" destId="{E5D4F636-857A-3249-9E09-F08B8EDD1443}" srcOrd="0" destOrd="0" presId="urn:microsoft.com/office/officeart/2005/8/layout/list1"/>
    <dgm:cxn modelId="{2F326DBB-B0B1-F340-89B5-B0F184E8E3FB}" type="presOf" srcId="{7A81137B-DE58-514C-9705-B802AA7E885D}" destId="{2D5802C2-319C-6D46-A09A-E3B849AC463F}" srcOrd="0" destOrd="0" presId="urn:microsoft.com/office/officeart/2005/8/layout/list1"/>
    <dgm:cxn modelId="{63218BBB-04F2-F140-844F-F59ED51AC82C}" type="presOf" srcId="{AF130C2C-8C50-5546-B842-522A95100173}" destId="{6047FA99-5913-954C-8444-3398C89165B5}" srcOrd="1" destOrd="0" presId="urn:microsoft.com/office/officeart/2005/8/layout/list1"/>
    <dgm:cxn modelId="{C2A6FDBD-4427-9E41-A402-722CEECC20A0}" type="presOf" srcId="{AF130C2C-8C50-5546-B842-522A95100173}" destId="{A2DAC0F3-F3F4-8D4E-9159-08BF035A2796}" srcOrd="0" destOrd="0" presId="urn:microsoft.com/office/officeart/2005/8/layout/list1"/>
    <dgm:cxn modelId="{A59CDDED-90E9-F140-9F51-ABB7D4543BC4}" type="presOf" srcId="{90CFC5A8-96BD-0442-93C6-C9DBD61A8F41}" destId="{2269A422-58B9-424D-9C16-4CA18EAC0139}" srcOrd="1" destOrd="0" presId="urn:microsoft.com/office/officeart/2005/8/layout/list1"/>
    <dgm:cxn modelId="{BCFF2DF7-030F-CA47-A9A2-32975C86AC65}" type="presOf" srcId="{7A81137B-DE58-514C-9705-B802AA7E885D}" destId="{0574C581-FCF7-C044-9699-C9A4996B9588}" srcOrd="1" destOrd="0" presId="urn:microsoft.com/office/officeart/2005/8/layout/list1"/>
    <dgm:cxn modelId="{69B5CE26-5FDC-2343-B853-9EE725E20E19}" type="presParOf" srcId="{E5D4F636-857A-3249-9E09-F08B8EDD1443}" destId="{4CC449CE-4927-5346-A9C1-F2A2EE490089}" srcOrd="0" destOrd="0" presId="urn:microsoft.com/office/officeart/2005/8/layout/list1"/>
    <dgm:cxn modelId="{9F7FAE84-3F70-BC46-9972-37A09849D7A1}" type="presParOf" srcId="{4CC449CE-4927-5346-A9C1-F2A2EE490089}" destId="{30F7E4BE-0C47-5A47-9AF1-7DA574E7FD59}" srcOrd="0" destOrd="0" presId="urn:microsoft.com/office/officeart/2005/8/layout/list1"/>
    <dgm:cxn modelId="{B80F9D3C-D506-DF47-8670-5328E8A7BAD7}" type="presParOf" srcId="{4CC449CE-4927-5346-A9C1-F2A2EE490089}" destId="{2269A422-58B9-424D-9C16-4CA18EAC0139}" srcOrd="1" destOrd="0" presId="urn:microsoft.com/office/officeart/2005/8/layout/list1"/>
    <dgm:cxn modelId="{6FE1F3A8-147B-4847-A2CC-415409F80D9B}" type="presParOf" srcId="{E5D4F636-857A-3249-9E09-F08B8EDD1443}" destId="{FE03A96F-6BDB-D540-A5BF-B154501AB129}" srcOrd="1" destOrd="0" presId="urn:microsoft.com/office/officeart/2005/8/layout/list1"/>
    <dgm:cxn modelId="{8235762D-1E46-5F4E-AAC4-869A8290FE70}" type="presParOf" srcId="{E5D4F636-857A-3249-9E09-F08B8EDD1443}" destId="{78E1BE9B-9A59-7443-BF1A-44C1B51CAAE5}" srcOrd="2" destOrd="0" presId="urn:microsoft.com/office/officeart/2005/8/layout/list1"/>
    <dgm:cxn modelId="{2BA7A547-1830-7D49-AF9D-1A4EEAF36CEF}" type="presParOf" srcId="{E5D4F636-857A-3249-9E09-F08B8EDD1443}" destId="{5333FE92-89C7-CF4A-A279-F10EDC78AD79}" srcOrd="3" destOrd="0" presId="urn:microsoft.com/office/officeart/2005/8/layout/list1"/>
    <dgm:cxn modelId="{847B5695-9BA7-9741-97E7-0490EB56672D}" type="presParOf" srcId="{E5D4F636-857A-3249-9E09-F08B8EDD1443}" destId="{4727CD80-3108-5D43-991D-5DB5BB45A0BF}" srcOrd="4" destOrd="0" presId="urn:microsoft.com/office/officeart/2005/8/layout/list1"/>
    <dgm:cxn modelId="{4952BE9E-8A8C-3E4A-BE54-A523E91A7221}" type="presParOf" srcId="{4727CD80-3108-5D43-991D-5DB5BB45A0BF}" destId="{5B19B9AA-1CD1-C14D-94A8-567065583EC5}" srcOrd="0" destOrd="0" presId="urn:microsoft.com/office/officeart/2005/8/layout/list1"/>
    <dgm:cxn modelId="{51E24311-15E3-3843-B641-96039E434F73}" type="presParOf" srcId="{4727CD80-3108-5D43-991D-5DB5BB45A0BF}" destId="{0EE0A6D2-F239-624F-ACF4-7C88678B4D1B}" srcOrd="1" destOrd="0" presId="urn:microsoft.com/office/officeart/2005/8/layout/list1"/>
    <dgm:cxn modelId="{613976E3-4DA9-984E-AA01-2A6D8EF1EEB9}" type="presParOf" srcId="{E5D4F636-857A-3249-9E09-F08B8EDD1443}" destId="{D6712964-1395-B84D-814B-E5CA6D5831B7}" srcOrd="5" destOrd="0" presId="urn:microsoft.com/office/officeart/2005/8/layout/list1"/>
    <dgm:cxn modelId="{4EF3480A-ADB0-2545-ADCA-3AE2613F4B47}" type="presParOf" srcId="{E5D4F636-857A-3249-9E09-F08B8EDD1443}" destId="{C5989BB8-431B-9B48-8107-268D614FCA83}" srcOrd="6" destOrd="0" presId="urn:microsoft.com/office/officeart/2005/8/layout/list1"/>
    <dgm:cxn modelId="{0FF54B7C-7955-4148-BBB1-01F222F758D3}" type="presParOf" srcId="{E5D4F636-857A-3249-9E09-F08B8EDD1443}" destId="{772336CE-9AF7-804D-99AC-69BB6C8A253D}" srcOrd="7" destOrd="0" presId="urn:microsoft.com/office/officeart/2005/8/layout/list1"/>
    <dgm:cxn modelId="{85224E7B-C60A-1D48-80DF-B58F691EBC2C}" type="presParOf" srcId="{E5D4F636-857A-3249-9E09-F08B8EDD1443}" destId="{1461E7FA-7D16-814F-A429-88559E38FD82}" srcOrd="8" destOrd="0" presId="urn:microsoft.com/office/officeart/2005/8/layout/list1"/>
    <dgm:cxn modelId="{ED4907D8-1787-4548-B95E-2E41803A768B}" type="presParOf" srcId="{1461E7FA-7D16-814F-A429-88559E38FD82}" destId="{A2DAC0F3-F3F4-8D4E-9159-08BF035A2796}" srcOrd="0" destOrd="0" presId="urn:microsoft.com/office/officeart/2005/8/layout/list1"/>
    <dgm:cxn modelId="{42C10243-554B-1649-BBB1-3F99C1D28E58}" type="presParOf" srcId="{1461E7FA-7D16-814F-A429-88559E38FD82}" destId="{6047FA99-5913-954C-8444-3398C89165B5}" srcOrd="1" destOrd="0" presId="urn:microsoft.com/office/officeart/2005/8/layout/list1"/>
    <dgm:cxn modelId="{DCF4E6AA-DE0D-2744-8D03-990173AEF3BF}" type="presParOf" srcId="{E5D4F636-857A-3249-9E09-F08B8EDD1443}" destId="{5146AB8A-D93F-3B4B-86D7-1A6911AD830B}" srcOrd="9" destOrd="0" presId="urn:microsoft.com/office/officeart/2005/8/layout/list1"/>
    <dgm:cxn modelId="{01D1CD77-AA6C-1547-A018-35A5806BAB2C}" type="presParOf" srcId="{E5D4F636-857A-3249-9E09-F08B8EDD1443}" destId="{E3FDABB5-D5E7-3E4D-853E-C94CAD272ABD}" srcOrd="10" destOrd="0" presId="urn:microsoft.com/office/officeart/2005/8/layout/list1"/>
    <dgm:cxn modelId="{A8267C83-CEE7-8B45-9DA8-489FD4119764}" type="presParOf" srcId="{E5D4F636-857A-3249-9E09-F08B8EDD1443}" destId="{03B660B8-085F-694E-B0DF-1160467868E7}" srcOrd="11" destOrd="0" presId="urn:microsoft.com/office/officeart/2005/8/layout/list1"/>
    <dgm:cxn modelId="{1CDEF65D-443A-BB45-917F-D471067E6A77}" type="presParOf" srcId="{E5D4F636-857A-3249-9E09-F08B8EDD1443}" destId="{5E3387BB-7A69-0D41-8A15-F2A4B641C8F7}" srcOrd="12" destOrd="0" presId="urn:microsoft.com/office/officeart/2005/8/layout/list1"/>
    <dgm:cxn modelId="{6BBD9EA3-0210-E046-B3F3-6195BE13BD8E}" type="presParOf" srcId="{5E3387BB-7A69-0D41-8A15-F2A4B641C8F7}" destId="{2D5802C2-319C-6D46-A09A-E3B849AC463F}" srcOrd="0" destOrd="0" presId="urn:microsoft.com/office/officeart/2005/8/layout/list1"/>
    <dgm:cxn modelId="{C1790094-5D9D-8748-92D3-8A9F8874FFCB}" type="presParOf" srcId="{5E3387BB-7A69-0D41-8A15-F2A4B641C8F7}" destId="{0574C581-FCF7-C044-9699-C9A4996B9588}" srcOrd="1" destOrd="0" presId="urn:microsoft.com/office/officeart/2005/8/layout/list1"/>
    <dgm:cxn modelId="{FBD9B60D-3689-D04A-8F0C-9EB770304C17}" type="presParOf" srcId="{E5D4F636-857A-3249-9E09-F08B8EDD1443}" destId="{D2B24794-9C95-AC46-8042-F247C11895EA}" srcOrd="13" destOrd="0" presId="urn:microsoft.com/office/officeart/2005/8/layout/list1"/>
    <dgm:cxn modelId="{E9629ED3-FBF0-D447-8552-186CE0CE7A47}" type="presParOf" srcId="{E5D4F636-857A-3249-9E09-F08B8EDD1443}" destId="{366E3E22-4896-DC40-AADC-10048F923813}" srcOrd="14" destOrd="0" presId="urn:microsoft.com/office/officeart/2005/8/layout/list1"/>
    <dgm:cxn modelId="{CD14C7CF-D49F-F84C-B0B1-36773B0FCB52}" type="presParOf" srcId="{E5D4F636-857A-3249-9E09-F08B8EDD1443}" destId="{E2FFD833-6930-1F43-A50F-635FB307A803}" srcOrd="15" destOrd="0" presId="urn:microsoft.com/office/officeart/2005/8/layout/list1"/>
    <dgm:cxn modelId="{8F3BB374-0C4B-D84D-9907-83C94FF5A705}" type="presParOf" srcId="{E5D4F636-857A-3249-9E09-F08B8EDD1443}" destId="{63D2CBEA-54CF-794A-A820-AA6533290AAB}" srcOrd="16" destOrd="0" presId="urn:microsoft.com/office/officeart/2005/8/layout/list1"/>
    <dgm:cxn modelId="{2C0849CC-6DA2-024E-AA30-85B85FA0B910}" type="presParOf" srcId="{63D2CBEA-54CF-794A-A820-AA6533290AAB}" destId="{11EC49DA-39EE-7B4C-A607-671F2AADC79B}" srcOrd="0" destOrd="0" presId="urn:microsoft.com/office/officeart/2005/8/layout/list1"/>
    <dgm:cxn modelId="{9E93C751-A921-BC4B-BD77-E0AE9FD21F9D}" type="presParOf" srcId="{63D2CBEA-54CF-794A-A820-AA6533290AAB}" destId="{4246673B-1730-F14C-8C83-A3A1839EE070}" srcOrd="1" destOrd="0" presId="urn:microsoft.com/office/officeart/2005/8/layout/list1"/>
    <dgm:cxn modelId="{26488D05-E461-604E-A225-5DEF0D4B1A39}" type="presParOf" srcId="{E5D4F636-857A-3249-9E09-F08B8EDD1443}" destId="{9348C0D3-747F-044A-A2D8-B8340F865278}" srcOrd="17" destOrd="0" presId="urn:microsoft.com/office/officeart/2005/8/layout/list1"/>
    <dgm:cxn modelId="{A59E7B87-9F2C-9040-92C6-3D675BCE66D4}" type="presParOf" srcId="{E5D4F636-857A-3249-9E09-F08B8EDD1443}" destId="{A97ED34A-12F4-3C49-9BE3-9324C8622E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EC49A4-8C15-BF4A-ABB1-BF8C8BF24103}"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tr-TR"/>
        </a:p>
      </dgm:t>
    </dgm:pt>
    <dgm:pt modelId="{4BFF1664-1517-A840-BFA1-4DD19D08AA69}">
      <dgm:prSet phldrT="[Metin]" custT="1"/>
      <dgm:spPr/>
      <dgm:t>
        <a:bodyPr/>
        <a:lstStyle/>
        <a:p>
          <a:pPr>
            <a:lnSpc>
              <a:spcPct val="150000"/>
            </a:lnSpc>
          </a:pPr>
          <a:r>
            <a:rPr lang="tr-TR" sz="2800" dirty="0" err="1">
              <a:latin typeface="Tahoma" panose="020B0604030504040204" pitchFamily="34" charset="0"/>
              <a:ea typeface="Tahoma" panose="020B0604030504040204" pitchFamily="34" charset="0"/>
              <a:cs typeface="Tahoma" panose="020B0604030504040204" pitchFamily="34" charset="0"/>
            </a:rPr>
            <a:t>Anlambilgisi</a:t>
          </a:r>
          <a:r>
            <a:rPr lang="tr-TR" sz="2800" dirty="0">
              <a:latin typeface="Tahoma" panose="020B0604030504040204" pitchFamily="34" charset="0"/>
              <a:ea typeface="Tahoma" panose="020B0604030504040204" pitchFamily="34" charset="0"/>
              <a:cs typeface="Tahoma" panose="020B0604030504040204" pitchFamily="34" charset="0"/>
            </a:rPr>
            <a:t> gelişimi çevreyle etkileşim sonucunda gelişir. </a:t>
          </a:r>
        </a:p>
      </dgm:t>
    </dgm:pt>
    <dgm:pt modelId="{E5933679-4874-0D4C-9272-720E9948A5FB}" type="parTrans" cxnId="{BCF42630-955F-A04C-8613-10F8B7506001}">
      <dgm:prSet/>
      <dgm:spPr/>
      <dgm:t>
        <a:bodyPr/>
        <a:lstStyle/>
        <a:p>
          <a:pPr>
            <a:lnSpc>
              <a:spcPct val="150000"/>
            </a:lnSpc>
          </a:pPr>
          <a:endParaRPr lang="tr-TR" sz="2800">
            <a:latin typeface="Tahoma" panose="020B0604030504040204" pitchFamily="34" charset="0"/>
            <a:ea typeface="Tahoma" panose="020B0604030504040204" pitchFamily="34" charset="0"/>
            <a:cs typeface="Tahoma" panose="020B0604030504040204" pitchFamily="34" charset="0"/>
          </a:endParaRPr>
        </a:p>
      </dgm:t>
    </dgm:pt>
    <dgm:pt modelId="{A1DA3735-8C46-EE4C-86F2-43E8FB9971BA}" type="sibTrans" cxnId="{BCF42630-955F-A04C-8613-10F8B7506001}">
      <dgm:prSet/>
      <dgm:spPr/>
      <dgm:t>
        <a:bodyPr/>
        <a:lstStyle/>
        <a:p>
          <a:pPr>
            <a:lnSpc>
              <a:spcPct val="150000"/>
            </a:lnSpc>
          </a:pPr>
          <a:endParaRPr lang="tr-TR" sz="2800">
            <a:latin typeface="Tahoma" panose="020B0604030504040204" pitchFamily="34" charset="0"/>
            <a:ea typeface="Tahoma" panose="020B0604030504040204" pitchFamily="34" charset="0"/>
            <a:cs typeface="Tahoma" panose="020B0604030504040204" pitchFamily="34" charset="0"/>
          </a:endParaRPr>
        </a:p>
      </dgm:t>
    </dgm:pt>
    <dgm:pt modelId="{5E5E9107-E587-0948-991B-26E9F4516BFE}">
      <dgm:prSet phldrT="[Metin]" custT="1"/>
      <dgm:spPr/>
      <dgm:t>
        <a:bodyPr/>
        <a:lstStyle/>
        <a:p>
          <a:pP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Erken dönemde işitme cihazı kullanımıyla sözcük edinimleri gelişir. </a:t>
          </a:r>
        </a:p>
      </dgm:t>
    </dgm:pt>
    <dgm:pt modelId="{268E8949-C556-954A-8D66-A3AEC05260B3}" type="parTrans" cxnId="{DE4EB5F8-EF3A-D345-AFAE-78DC057DFA09}">
      <dgm:prSet/>
      <dgm:spPr/>
      <dgm:t>
        <a:bodyPr/>
        <a:lstStyle/>
        <a:p>
          <a:pPr>
            <a:lnSpc>
              <a:spcPct val="150000"/>
            </a:lnSpc>
          </a:pPr>
          <a:endParaRPr lang="tr-TR" sz="2800">
            <a:latin typeface="Tahoma" panose="020B0604030504040204" pitchFamily="34" charset="0"/>
            <a:ea typeface="Tahoma" panose="020B0604030504040204" pitchFamily="34" charset="0"/>
            <a:cs typeface="Tahoma" panose="020B0604030504040204" pitchFamily="34" charset="0"/>
          </a:endParaRPr>
        </a:p>
      </dgm:t>
    </dgm:pt>
    <dgm:pt modelId="{AF8331E5-3295-FE42-AC23-B21711CCDAB3}" type="sibTrans" cxnId="{DE4EB5F8-EF3A-D345-AFAE-78DC057DFA09}">
      <dgm:prSet/>
      <dgm:spPr/>
      <dgm:t>
        <a:bodyPr/>
        <a:lstStyle/>
        <a:p>
          <a:pPr>
            <a:lnSpc>
              <a:spcPct val="150000"/>
            </a:lnSpc>
          </a:pPr>
          <a:endParaRPr lang="tr-TR" sz="2800">
            <a:latin typeface="Tahoma" panose="020B0604030504040204" pitchFamily="34" charset="0"/>
            <a:ea typeface="Tahoma" panose="020B0604030504040204" pitchFamily="34" charset="0"/>
            <a:cs typeface="Tahoma" panose="020B0604030504040204" pitchFamily="34" charset="0"/>
          </a:endParaRPr>
        </a:p>
      </dgm:t>
    </dgm:pt>
    <dgm:pt modelId="{09D8877F-0ECD-A44A-8A9F-E22DF84DA985}" type="pres">
      <dgm:prSet presAssocID="{B8EC49A4-8C15-BF4A-ABB1-BF8C8BF24103}" presName="diagram" presStyleCnt="0">
        <dgm:presLayoutVars>
          <dgm:dir/>
          <dgm:resizeHandles val="exact"/>
        </dgm:presLayoutVars>
      </dgm:prSet>
      <dgm:spPr/>
    </dgm:pt>
    <dgm:pt modelId="{08CEF0D4-899D-AD4B-A673-97DF7F017AB2}" type="pres">
      <dgm:prSet presAssocID="{4BFF1664-1517-A840-BFA1-4DD19D08AA69}" presName="node" presStyleLbl="node1" presStyleIdx="0" presStyleCnt="2">
        <dgm:presLayoutVars>
          <dgm:bulletEnabled val="1"/>
        </dgm:presLayoutVars>
      </dgm:prSet>
      <dgm:spPr/>
    </dgm:pt>
    <dgm:pt modelId="{40658A6B-4567-EE45-BFFC-13F4D900625B}" type="pres">
      <dgm:prSet presAssocID="{A1DA3735-8C46-EE4C-86F2-43E8FB9971BA}" presName="sibTrans" presStyleCnt="0"/>
      <dgm:spPr/>
    </dgm:pt>
    <dgm:pt modelId="{CB36367D-C7CC-9C44-B625-1B2F7845CFE8}" type="pres">
      <dgm:prSet presAssocID="{5E5E9107-E587-0948-991B-26E9F4516BFE}" presName="node" presStyleLbl="node1" presStyleIdx="1" presStyleCnt="2">
        <dgm:presLayoutVars>
          <dgm:bulletEnabled val="1"/>
        </dgm:presLayoutVars>
      </dgm:prSet>
      <dgm:spPr/>
    </dgm:pt>
  </dgm:ptLst>
  <dgm:cxnLst>
    <dgm:cxn modelId="{BCF42630-955F-A04C-8613-10F8B7506001}" srcId="{B8EC49A4-8C15-BF4A-ABB1-BF8C8BF24103}" destId="{4BFF1664-1517-A840-BFA1-4DD19D08AA69}" srcOrd="0" destOrd="0" parTransId="{E5933679-4874-0D4C-9272-720E9948A5FB}" sibTransId="{A1DA3735-8C46-EE4C-86F2-43E8FB9971BA}"/>
    <dgm:cxn modelId="{E003E033-F01C-5941-88EB-ECE628CA0ACE}" type="presOf" srcId="{B8EC49A4-8C15-BF4A-ABB1-BF8C8BF24103}" destId="{09D8877F-0ECD-A44A-8A9F-E22DF84DA985}" srcOrd="0" destOrd="0" presId="urn:microsoft.com/office/officeart/2005/8/layout/default"/>
    <dgm:cxn modelId="{AB666B7C-26F8-F146-AF6B-B1F892954F4D}" type="presOf" srcId="{5E5E9107-E587-0948-991B-26E9F4516BFE}" destId="{CB36367D-C7CC-9C44-B625-1B2F7845CFE8}" srcOrd="0" destOrd="0" presId="urn:microsoft.com/office/officeart/2005/8/layout/default"/>
    <dgm:cxn modelId="{1C79CBB2-AD91-2A4C-8A65-74BED65B2F31}" type="presOf" srcId="{4BFF1664-1517-A840-BFA1-4DD19D08AA69}" destId="{08CEF0D4-899D-AD4B-A673-97DF7F017AB2}" srcOrd="0" destOrd="0" presId="urn:microsoft.com/office/officeart/2005/8/layout/default"/>
    <dgm:cxn modelId="{DE4EB5F8-EF3A-D345-AFAE-78DC057DFA09}" srcId="{B8EC49A4-8C15-BF4A-ABB1-BF8C8BF24103}" destId="{5E5E9107-E587-0948-991B-26E9F4516BFE}" srcOrd="1" destOrd="0" parTransId="{268E8949-C556-954A-8D66-A3AEC05260B3}" sibTransId="{AF8331E5-3295-FE42-AC23-B21711CCDAB3}"/>
    <dgm:cxn modelId="{1A6B9C16-1009-364E-AA0B-66F1A167E3CC}" type="presParOf" srcId="{09D8877F-0ECD-A44A-8A9F-E22DF84DA985}" destId="{08CEF0D4-899D-AD4B-A673-97DF7F017AB2}" srcOrd="0" destOrd="0" presId="urn:microsoft.com/office/officeart/2005/8/layout/default"/>
    <dgm:cxn modelId="{48672F2B-829F-BB46-AE3B-4DD0E7011A35}" type="presParOf" srcId="{09D8877F-0ECD-A44A-8A9F-E22DF84DA985}" destId="{40658A6B-4567-EE45-BFFC-13F4D900625B}" srcOrd="1" destOrd="0" presId="urn:microsoft.com/office/officeart/2005/8/layout/default"/>
    <dgm:cxn modelId="{C7F50095-03E8-D546-82E4-C45826E9968C}" type="presParOf" srcId="{09D8877F-0ECD-A44A-8A9F-E22DF84DA985}" destId="{CB36367D-C7CC-9C44-B625-1B2F7845CFE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5E4CE4-798E-F146-ADBE-120E7144681B}" type="doc">
      <dgm:prSet loTypeId="urn:microsoft.com/office/officeart/2005/8/layout/default" loCatId="" qsTypeId="urn:microsoft.com/office/officeart/2005/8/quickstyle/simple3" qsCatId="simple" csTypeId="urn:microsoft.com/office/officeart/2005/8/colors/colorful3" csCatId="colorful" phldr="1"/>
      <dgm:spPr/>
      <dgm:t>
        <a:bodyPr/>
        <a:lstStyle/>
        <a:p>
          <a:endParaRPr lang="tr-TR"/>
        </a:p>
      </dgm:t>
    </dgm:pt>
    <dgm:pt modelId="{FCBD7CF1-A46A-7042-834F-1BFDF38F91C1}">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İlk sözcükleri akranlarına oranla geç edinirler</a:t>
          </a:r>
        </a:p>
      </dgm:t>
    </dgm:pt>
    <dgm:pt modelId="{6A808C98-E4FD-DF4E-8CB6-C2274AA1ABED}" type="parTrans" cxnId="{5B19EAB0-3858-3340-9C9B-8F99230DC1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92AF7DB-B74D-FA4D-A078-059D61FEF160}" type="sibTrans" cxnId="{5B19EAB0-3858-3340-9C9B-8F99230DC1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5AE371B6-5B5C-A745-B4D5-650A787480BC}">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Birden çok anlamı olan sözcükleri anlamada  ve kullanmada zorlanırlar</a:t>
          </a:r>
        </a:p>
        <a:p>
          <a:r>
            <a:rPr lang="tr-TR" sz="2400" dirty="0">
              <a:latin typeface="Tahoma" panose="020B0604030504040204" pitchFamily="34" charset="0"/>
              <a:ea typeface="Tahoma" panose="020B0604030504040204" pitchFamily="34" charset="0"/>
              <a:cs typeface="Tahoma" panose="020B0604030504040204" pitchFamily="34" charset="0"/>
            </a:rPr>
            <a:t>Hava soğuk/soğuk insan</a:t>
          </a:r>
        </a:p>
      </dgm:t>
    </dgm:pt>
    <dgm:pt modelId="{CAAB70B0-EAB1-4B40-9105-6F9C05278F4A}" type="parTrans" cxnId="{017438CA-F6B4-5F43-9735-1DA9B16163A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9524849-017B-2844-83B9-5F8DD0EB4780}" type="sibTrans" cxnId="{017438CA-F6B4-5F43-9735-1DA9B16163A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A12F520-E678-B543-A142-86B37FB9CCF8}">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Daha çok sözcüklerin temel anlamlarını kullanırlar.</a:t>
          </a:r>
        </a:p>
      </dgm:t>
    </dgm:pt>
    <dgm:pt modelId="{E023F1F7-90C1-DD43-A391-84009BA1E522}" type="parTrans" cxnId="{8EF4BD09-98F1-AE46-822A-669EFF50F4E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F5344F8-1CA8-AF48-9062-1D50FDD1CE24}" type="sibTrans" cxnId="{8EF4BD09-98F1-AE46-822A-669EFF50F4E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003DE1C-9334-D145-B44A-61BECAA34FC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Mecazi anlamlı sözcükleri anlamada zorlanırlar.</a:t>
          </a:r>
        </a:p>
      </dgm:t>
    </dgm:pt>
    <dgm:pt modelId="{488B3494-7C68-C54B-83FD-CF56EB165630}" type="parTrans" cxnId="{028E15D5-6620-AF4A-954E-4FA84D95FED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7839332-A804-9649-89BB-5DFEF5692685}" type="sibTrans" cxnId="{028E15D5-6620-AF4A-954E-4FA84D95FED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B3385FB-AFEC-3C49-BB22-7F537206BED6}">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Sözcük dağarcıkları sınırlıdır.</a:t>
          </a:r>
        </a:p>
      </dgm:t>
    </dgm:pt>
    <dgm:pt modelId="{6E914EEC-8043-944F-ABEF-2DFB3917AC75}" type="parTrans" cxnId="{8121CBA2-CBC4-CB43-9541-D66004B27D0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86C4511-A538-1546-8BDB-5935FC96DF52}" type="sibTrans" cxnId="{8121CBA2-CBC4-CB43-9541-D66004B27D0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E3E0ABC-1EA9-4143-BF38-2340706383AE}">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Kategorik adlandırmada sorun yaşarlar</a:t>
          </a:r>
        </a:p>
      </dgm:t>
    </dgm:pt>
    <dgm:pt modelId="{553EF1CF-B4F8-7149-9479-B3A6BA641158}" type="parTrans" cxnId="{34052F55-1805-5D4E-A85D-138EE05CB39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721C777-C867-4E49-8743-A7CD2AB29896}" type="sibTrans" cxnId="{34052F55-1805-5D4E-A85D-138EE05CB39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A47D1BE-03CA-5246-AC63-D6BEC97625BD}" type="pres">
      <dgm:prSet presAssocID="{2E5E4CE4-798E-F146-ADBE-120E7144681B}" presName="diagram" presStyleCnt="0">
        <dgm:presLayoutVars>
          <dgm:dir/>
          <dgm:resizeHandles val="exact"/>
        </dgm:presLayoutVars>
      </dgm:prSet>
      <dgm:spPr/>
    </dgm:pt>
    <dgm:pt modelId="{0B98A13C-4D0E-094D-A429-8E45DEC05E80}" type="pres">
      <dgm:prSet presAssocID="{FCBD7CF1-A46A-7042-834F-1BFDF38F91C1}" presName="node" presStyleLbl="node1" presStyleIdx="0" presStyleCnt="6">
        <dgm:presLayoutVars>
          <dgm:bulletEnabled val="1"/>
        </dgm:presLayoutVars>
      </dgm:prSet>
      <dgm:spPr/>
    </dgm:pt>
    <dgm:pt modelId="{4132A72D-A5BF-394B-A168-F12252D62551}" type="pres">
      <dgm:prSet presAssocID="{992AF7DB-B74D-FA4D-A078-059D61FEF160}" presName="sibTrans" presStyleCnt="0"/>
      <dgm:spPr/>
    </dgm:pt>
    <dgm:pt modelId="{E19B5D75-1B68-5841-9798-32515459E843}" type="pres">
      <dgm:prSet presAssocID="{5AE371B6-5B5C-A745-B4D5-650A787480BC}" presName="node" presStyleLbl="node1" presStyleIdx="1" presStyleCnt="6">
        <dgm:presLayoutVars>
          <dgm:bulletEnabled val="1"/>
        </dgm:presLayoutVars>
      </dgm:prSet>
      <dgm:spPr/>
    </dgm:pt>
    <dgm:pt modelId="{DA212AC6-514E-1247-80ED-1BAF8D52C381}" type="pres">
      <dgm:prSet presAssocID="{E9524849-017B-2844-83B9-5F8DD0EB4780}" presName="sibTrans" presStyleCnt="0"/>
      <dgm:spPr/>
    </dgm:pt>
    <dgm:pt modelId="{69D904E7-269F-4B44-A88F-A348C5756F1D}" type="pres">
      <dgm:prSet presAssocID="{3A12F520-E678-B543-A142-86B37FB9CCF8}" presName="node" presStyleLbl="node1" presStyleIdx="2" presStyleCnt="6">
        <dgm:presLayoutVars>
          <dgm:bulletEnabled val="1"/>
        </dgm:presLayoutVars>
      </dgm:prSet>
      <dgm:spPr/>
    </dgm:pt>
    <dgm:pt modelId="{145B3057-7216-6443-B323-4D00757CC3E5}" type="pres">
      <dgm:prSet presAssocID="{CF5344F8-1CA8-AF48-9062-1D50FDD1CE24}" presName="sibTrans" presStyleCnt="0"/>
      <dgm:spPr/>
    </dgm:pt>
    <dgm:pt modelId="{D1B9C2CC-FDE9-E14A-9DAB-AD05FFA10ED5}" type="pres">
      <dgm:prSet presAssocID="{9003DE1C-9334-D145-B44A-61BECAA34FC2}" presName="node" presStyleLbl="node1" presStyleIdx="3" presStyleCnt="6">
        <dgm:presLayoutVars>
          <dgm:bulletEnabled val="1"/>
        </dgm:presLayoutVars>
      </dgm:prSet>
      <dgm:spPr/>
    </dgm:pt>
    <dgm:pt modelId="{00D4D8B6-7B5C-CB4E-8638-B39844EB54DA}" type="pres">
      <dgm:prSet presAssocID="{B7839332-A804-9649-89BB-5DFEF5692685}" presName="sibTrans" presStyleCnt="0"/>
      <dgm:spPr/>
    </dgm:pt>
    <dgm:pt modelId="{4764A408-DDF1-6B47-A097-7F4D88110432}" type="pres">
      <dgm:prSet presAssocID="{CB3385FB-AFEC-3C49-BB22-7F537206BED6}" presName="node" presStyleLbl="node1" presStyleIdx="4" presStyleCnt="6">
        <dgm:presLayoutVars>
          <dgm:bulletEnabled val="1"/>
        </dgm:presLayoutVars>
      </dgm:prSet>
      <dgm:spPr/>
    </dgm:pt>
    <dgm:pt modelId="{6CE62ED9-0250-724B-8FE4-F652E44B45AE}" type="pres">
      <dgm:prSet presAssocID="{686C4511-A538-1546-8BDB-5935FC96DF52}" presName="sibTrans" presStyleCnt="0"/>
      <dgm:spPr/>
    </dgm:pt>
    <dgm:pt modelId="{D5F29D59-D81E-3F43-BB0A-5858AF9ECA3C}" type="pres">
      <dgm:prSet presAssocID="{3E3E0ABC-1EA9-4143-BF38-2340706383AE}" presName="node" presStyleLbl="node1" presStyleIdx="5" presStyleCnt="6">
        <dgm:presLayoutVars>
          <dgm:bulletEnabled val="1"/>
        </dgm:presLayoutVars>
      </dgm:prSet>
      <dgm:spPr/>
    </dgm:pt>
  </dgm:ptLst>
  <dgm:cxnLst>
    <dgm:cxn modelId="{8EF4BD09-98F1-AE46-822A-669EFF50F4E7}" srcId="{2E5E4CE4-798E-F146-ADBE-120E7144681B}" destId="{3A12F520-E678-B543-A142-86B37FB9CCF8}" srcOrd="2" destOrd="0" parTransId="{E023F1F7-90C1-DD43-A391-84009BA1E522}" sibTransId="{CF5344F8-1CA8-AF48-9062-1D50FDD1CE24}"/>
    <dgm:cxn modelId="{E3EEDC13-89D0-374C-951E-D4F6BD827E93}" type="presOf" srcId="{CB3385FB-AFEC-3C49-BB22-7F537206BED6}" destId="{4764A408-DDF1-6B47-A097-7F4D88110432}" srcOrd="0" destOrd="0" presId="urn:microsoft.com/office/officeart/2005/8/layout/default"/>
    <dgm:cxn modelId="{67C4C014-A92B-9F44-A583-714EDC2693B1}" type="presOf" srcId="{3A12F520-E678-B543-A142-86B37FB9CCF8}" destId="{69D904E7-269F-4B44-A88F-A348C5756F1D}" srcOrd="0" destOrd="0" presId="urn:microsoft.com/office/officeart/2005/8/layout/default"/>
    <dgm:cxn modelId="{F1282337-59E0-BB42-A908-BB34FDCC56B6}" type="presOf" srcId="{FCBD7CF1-A46A-7042-834F-1BFDF38F91C1}" destId="{0B98A13C-4D0E-094D-A429-8E45DEC05E80}" srcOrd="0" destOrd="0" presId="urn:microsoft.com/office/officeart/2005/8/layout/default"/>
    <dgm:cxn modelId="{9919D152-7B07-CD4A-BC9D-7827B4DC7070}" type="presOf" srcId="{2E5E4CE4-798E-F146-ADBE-120E7144681B}" destId="{3A47D1BE-03CA-5246-AC63-D6BEC97625BD}" srcOrd="0" destOrd="0" presId="urn:microsoft.com/office/officeart/2005/8/layout/default"/>
    <dgm:cxn modelId="{34052F55-1805-5D4E-A85D-138EE05CB396}" srcId="{2E5E4CE4-798E-F146-ADBE-120E7144681B}" destId="{3E3E0ABC-1EA9-4143-BF38-2340706383AE}" srcOrd="5" destOrd="0" parTransId="{553EF1CF-B4F8-7149-9479-B3A6BA641158}" sibTransId="{3721C777-C867-4E49-8743-A7CD2AB29896}"/>
    <dgm:cxn modelId="{6995675E-FF9F-A148-8BA0-E2ED7AE14CC6}" type="presOf" srcId="{9003DE1C-9334-D145-B44A-61BECAA34FC2}" destId="{D1B9C2CC-FDE9-E14A-9DAB-AD05FFA10ED5}" srcOrd="0" destOrd="0" presId="urn:microsoft.com/office/officeart/2005/8/layout/default"/>
    <dgm:cxn modelId="{A4669D9D-E4FE-4249-8899-145DC7984976}" type="presOf" srcId="{5AE371B6-5B5C-A745-B4D5-650A787480BC}" destId="{E19B5D75-1B68-5841-9798-32515459E843}" srcOrd="0" destOrd="0" presId="urn:microsoft.com/office/officeart/2005/8/layout/default"/>
    <dgm:cxn modelId="{8121CBA2-CBC4-CB43-9541-D66004B27D07}" srcId="{2E5E4CE4-798E-F146-ADBE-120E7144681B}" destId="{CB3385FB-AFEC-3C49-BB22-7F537206BED6}" srcOrd="4" destOrd="0" parTransId="{6E914EEC-8043-944F-ABEF-2DFB3917AC75}" sibTransId="{686C4511-A538-1546-8BDB-5935FC96DF52}"/>
    <dgm:cxn modelId="{5B19EAB0-3858-3340-9C9B-8F99230DC158}" srcId="{2E5E4CE4-798E-F146-ADBE-120E7144681B}" destId="{FCBD7CF1-A46A-7042-834F-1BFDF38F91C1}" srcOrd="0" destOrd="0" parTransId="{6A808C98-E4FD-DF4E-8CB6-C2274AA1ABED}" sibTransId="{992AF7DB-B74D-FA4D-A078-059D61FEF160}"/>
    <dgm:cxn modelId="{017438CA-F6B4-5F43-9735-1DA9B16163A8}" srcId="{2E5E4CE4-798E-F146-ADBE-120E7144681B}" destId="{5AE371B6-5B5C-A745-B4D5-650A787480BC}" srcOrd="1" destOrd="0" parTransId="{CAAB70B0-EAB1-4B40-9105-6F9C05278F4A}" sibTransId="{E9524849-017B-2844-83B9-5F8DD0EB4780}"/>
    <dgm:cxn modelId="{028E15D5-6620-AF4A-954E-4FA84D95FED9}" srcId="{2E5E4CE4-798E-F146-ADBE-120E7144681B}" destId="{9003DE1C-9334-D145-B44A-61BECAA34FC2}" srcOrd="3" destOrd="0" parTransId="{488B3494-7C68-C54B-83FD-CF56EB165630}" sibTransId="{B7839332-A804-9649-89BB-5DFEF5692685}"/>
    <dgm:cxn modelId="{2F71B8FF-1B6A-8341-9D53-747B78ED0231}" type="presOf" srcId="{3E3E0ABC-1EA9-4143-BF38-2340706383AE}" destId="{D5F29D59-D81E-3F43-BB0A-5858AF9ECA3C}" srcOrd="0" destOrd="0" presId="urn:microsoft.com/office/officeart/2005/8/layout/default"/>
    <dgm:cxn modelId="{5AFB6EED-BC2A-9946-B7DD-3E99C5B91014}" type="presParOf" srcId="{3A47D1BE-03CA-5246-AC63-D6BEC97625BD}" destId="{0B98A13C-4D0E-094D-A429-8E45DEC05E80}" srcOrd="0" destOrd="0" presId="urn:microsoft.com/office/officeart/2005/8/layout/default"/>
    <dgm:cxn modelId="{EB371FE8-1D46-134C-898B-24FA095C813B}" type="presParOf" srcId="{3A47D1BE-03CA-5246-AC63-D6BEC97625BD}" destId="{4132A72D-A5BF-394B-A168-F12252D62551}" srcOrd="1" destOrd="0" presId="urn:microsoft.com/office/officeart/2005/8/layout/default"/>
    <dgm:cxn modelId="{F9A4A657-47A0-1941-A6A0-F030C291A773}" type="presParOf" srcId="{3A47D1BE-03CA-5246-AC63-D6BEC97625BD}" destId="{E19B5D75-1B68-5841-9798-32515459E843}" srcOrd="2" destOrd="0" presId="urn:microsoft.com/office/officeart/2005/8/layout/default"/>
    <dgm:cxn modelId="{2684BD76-A900-F849-941F-8E133D60BEA1}" type="presParOf" srcId="{3A47D1BE-03CA-5246-AC63-D6BEC97625BD}" destId="{DA212AC6-514E-1247-80ED-1BAF8D52C381}" srcOrd="3" destOrd="0" presId="urn:microsoft.com/office/officeart/2005/8/layout/default"/>
    <dgm:cxn modelId="{A606229D-5742-A943-9B29-418F1995BB36}" type="presParOf" srcId="{3A47D1BE-03CA-5246-AC63-D6BEC97625BD}" destId="{69D904E7-269F-4B44-A88F-A348C5756F1D}" srcOrd="4" destOrd="0" presId="urn:microsoft.com/office/officeart/2005/8/layout/default"/>
    <dgm:cxn modelId="{B0636E09-32E9-0048-B987-F76D020C7E15}" type="presParOf" srcId="{3A47D1BE-03CA-5246-AC63-D6BEC97625BD}" destId="{145B3057-7216-6443-B323-4D00757CC3E5}" srcOrd="5" destOrd="0" presId="urn:microsoft.com/office/officeart/2005/8/layout/default"/>
    <dgm:cxn modelId="{41D266E4-F7D3-8145-8672-D0214109762E}" type="presParOf" srcId="{3A47D1BE-03CA-5246-AC63-D6BEC97625BD}" destId="{D1B9C2CC-FDE9-E14A-9DAB-AD05FFA10ED5}" srcOrd="6" destOrd="0" presId="urn:microsoft.com/office/officeart/2005/8/layout/default"/>
    <dgm:cxn modelId="{00F4B7AF-938D-2A41-91B6-C304FB8DB30D}" type="presParOf" srcId="{3A47D1BE-03CA-5246-AC63-D6BEC97625BD}" destId="{00D4D8B6-7B5C-CB4E-8638-B39844EB54DA}" srcOrd="7" destOrd="0" presId="urn:microsoft.com/office/officeart/2005/8/layout/default"/>
    <dgm:cxn modelId="{E6CACE5C-6DFB-D947-9180-E9B8821A4AD4}" type="presParOf" srcId="{3A47D1BE-03CA-5246-AC63-D6BEC97625BD}" destId="{4764A408-DDF1-6B47-A097-7F4D88110432}" srcOrd="8" destOrd="0" presId="urn:microsoft.com/office/officeart/2005/8/layout/default"/>
    <dgm:cxn modelId="{EB6E2A68-9FF5-054D-B0C4-C9FDF066D79F}" type="presParOf" srcId="{3A47D1BE-03CA-5246-AC63-D6BEC97625BD}" destId="{6CE62ED9-0250-724B-8FE4-F652E44B45AE}" srcOrd="9" destOrd="0" presId="urn:microsoft.com/office/officeart/2005/8/layout/default"/>
    <dgm:cxn modelId="{D27A31B3-BE33-784C-BF96-9380A521EF56}" type="presParOf" srcId="{3A47D1BE-03CA-5246-AC63-D6BEC97625BD}" destId="{D5F29D59-D81E-3F43-BB0A-5858AF9ECA3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6BCE97-F127-D34C-8109-C20DDC5F7AFC}"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tr-TR"/>
        </a:p>
      </dgm:t>
    </dgm:pt>
    <dgm:pt modelId="{ECDF6053-FC0E-E24E-ADD9-A1E62E96983C}">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Jest-mimik kullanımı ve bunları anlamadaki zorluk sözcükleri taklit etmedeki yetersizlikler </a:t>
          </a:r>
          <a:r>
            <a:rPr lang="tr-TR" sz="2000" dirty="0" err="1">
              <a:latin typeface="Tahoma" panose="020B0604030504040204" pitchFamily="34" charset="0"/>
              <a:ea typeface="Tahoma" panose="020B0604030504040204" pitchFamily="34" charset="0"/>
              <a:cs typeface="Tahoma" panose="020B0604030504040204" pitchFamily="34" charset="0"/>
            </a:rPr>
            <a:t>anlambilgisi</a:t>
          </a:r>
          <a:r>
            <a:rPr lang="tr-TR" sz="2000" dirty="0">
              <a:latin typeface="Tahoma" panose="020B0604030504040204" pitchFamily="34" charset="0"/>
              <a:ea typeface="Tahoma" panose="020B0604030504040204" pitchFamily="34" charset="0"/>
              <a:cs typeface="Tahoma" panose="020B0604030504040204" pitchFamily="34" charset="0"/>
            </a:rPr>
            <a:t> edinimini etkiler</a:t>
          </a:r>
        </a:p>
      </dgm:t>
    </dgm:pt>
    <dgm:pt modelId="{2575B501-5320-2149-8386-C6BCE908C386}" type="parTrans" cxnId="{82849222-74EF-F14A-89D3-337CFDCAC50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DA32ADE-1CCB-7F4F-BBD2-BACD70F07399}" type="sibTrans" cxnId="{82849222-74EF-F14A-89D3-337CFDCAC50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49D5310-CC10-BB47-8C44-49DF477E81FB}">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Sosyal ilişkilerin </a:t>
          </a:r>
          <a:r>
            <a:rPr lang="tr-TR" sz="2000" dirty="0" err="1">
              <a:latin typeface="Tahoma" panose="020B0604030504040204" pitchFamily="34" charset="0"/>
              <a:ea typeface="Tahoma" panose="020B0604030504040204" pitchFamily="34" charset="0"/>
              <a:cs typeface="Tahoma" panose="020B0604030504040204" pitchFamily="34" charset="0"/>
            </a:rPr>
            <a:t>anlambilgisi</a:t>
          </a:r>
          <a:r>
            <a:rPr lang="tr-TR" sz="2000" dirty="0">
              <a:latin typeface="Tahoma" panose="020B0604030504040204" pitchFamily="34" charset="0"/>
              <a:ea typeface="Tahoma" panose="020B0604030504040204" pitchFamily="34" charset="0"/>
              <a:cs typeface="Tahoma" panose="020B0604030504040204" pitchFamily="34" charset="0"/>
            </a:rPr>
            <a:t> gelişiminde etkili olan ipuçlarını kaçırırlar. </a:t>
          </a:r>
        </a:p>
      </dgm:t>
    </dgm:pt>
    <dgm:pt modelId="{53CF019D-E595-554F-B93A-F2D3E11B82C6}" type="parTrans" cxnId="{D4A1CD17-8404-4D46-94F5-F0DA713EE41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814B456E-B064-234B-A114-D691ECEBFF0E}" type="sibTrans" cxnId="{D4A1CD17-8404-4D46-94F5-F0DA713EE41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EB75812B-B3A3-7842-A50C-85CFECF1EEA3}">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Sorulara </a:t>
          </a:r>
          <a:r>
            <a:rPr lang="tr-TR" sz="2000" b="1" dirty="0">
              <a:latin typeface="Tahoma" panose="020B0604030504040204" pitchFamily="34" charset="0"/>
              <a:ea typeface="Tahoma" panose="020B0604030504040204" pitchFamily="34" charset="0"/>
              <a:cs typeface="Tahoma" panose="020B0604030504040204" pitchFamily="34" charset="0"/>
            </a:rPr>
            <a:t>uygun olmayan yanıtlar verme</a:t>
          </a:r>
          <a:r>
            <a:rPr lang="tr-TR" sz="2000" dirty="0">
              <a:latin typeface="Tahoma" panose="020B0604030504040204" pitchFamily="34" charset="0"/>
              <a:ea typeface="Tahoma" panose="020B0604030504040204" pitchFamily="34" charset="0"/>
              <a:cs typeface="Tahoma" panose="020B0604030504040204" pitchFamily="34" charset="0"/>
            </a:rPr>
            <a:t>, görsel uyaranlara ilişkin sözcük bulma güçlükleri</a:t>
          </a:r>
        </a:p>
      </dgm:t>
    </dgm:pt>
    <dgm:pt modelId="{2EF8A330-E5FA-3245-BF3C-836C0A79EF15}" type="parTrans" cxnId="{966D684E-C9E1-0A43-A8FE-F04B7CA710C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D14A6E6-7967-6E49-8988-D538037CC82D}" type="sibTrans" cxnId="{966D684E-C9E1-0A43-A8FE-F04B7CA710C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7FDC148-AB02-E14C-9688-D7C8FF8A3BF3}">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Konuşmada sözcüklerin temel anlamlarını kullanma ve anlama.</a:t>
          </a:r>
        </a:p>
      </dgm:t>
    </dgm:pt>
    <dgm:pt modelId="{AB76F451-F8B1-A44D-9F5A-E791C94E5AA6}" type="parTrans" cxnId="{EA3E7485-748A-724A-93C3-99CDF4B0758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DFE293C-ECB3-2F46-982E-2E11F74AE837}" type="sibTrans" cxnId="{EA3E7485-748A-724A-93C3-99CDF4B0758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D9162318-830A-DD4E-9BF5-9EAED4320911}">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Nesnelerin fonksiyonları ile dil ilişkisini</a:t>
          </a:r>
          <a:r>
            <a:rPr lang="tr-TR" sz="2000" dirty="0">
              <a:latin typeface="Tahoma" panose="020B0604030504040204" pitchFamily="34" charset="0"/>
              <a:ea typeface="Tahoma" panose="020B0604030504040204" pitchFamily="34" charset="0"/>
              <a:cs typeface="Tahoma" panose="020B0604030504040204" pitchFamily="34" charset="0"/>
            </a:rPr>
            <a:t> anlamada zorluktan kaynaklı nesne adlandırmada sorun</a:t>
          </a:r>
        </a:p>
      </dgm:t>
    </dgm:pt>
    <dgm:pt modelId="{055D648E-2422-0742-90A9-B661A641222D}" type="parTrans" cxnId="{50E4221E-6EDE-494A-BF16-A93EF6B6696F}">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895CD15-E3F1-E64B-B887-0E1D17B64656}" type="sibTrans" cxnId="{50E4221E-6EDE-494A-BF16-A93EF6B6696F}">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4C55802-0EC1-C649-BFCF-4DB2231D53E4}" type="pres">
      <dgm:prSet presAssocID="{B86BCE97-F127-D34C-8109-C20DDC5F7AFC}" presName="diagram" presStyleCnt="0">
        <dgm:presLayoutVars>
          <dgm:dir/>
          <dgm:resizeHandles val="exact"/>
        </dgm:presLayoutVars>
      </dgm:prSet>
      <dgm:spPr/>
    </dgm:pt>
    <dgm:pt modelId="{AD59D922-19FD-DF43-B1DA-EC234302D2FA}" type="pres">
      <dgm:prSet presAssocID="{ECDF6053-FC0E-E24E-ADD9-A1E62E96983C}" presName="node" presStyleLbl="node1" presStyleIdx="0" presStyleCnt="5">
        <dgm:presLayoutVars>
          <dgm:bulletEnabled val="1"/>
        </dgm:presLayoutVars>
      </dgm:prSet>
      <dgm:spPr/>
    </dgm:pt>
    <dgm:pt modelId="{21A5446E-40E3-D243-BFD4-792DA68BA524}" type="pres">
      <dgm:prSet presAssocID="{9DA32ADE-1CCB-7F4F-BBD2-BACD70F07399}" presName="sibTrans" presStyleCnt="0"/>
      <dgm:spPr/>
    </dgm:pt>
    <dgm:pt modelId="{C5ED33AA-1E24-AC4B-8DF3-3CF5B64BD830}" type="pres">
      <dgm:prSet presAssocID="{949D5310-CC10-BB47-8C44-49DF477E81FB}" presName="node" presStyleLbl="node1" presStyleIdx="1" presStyleCnt="5">
        <dgm:presLayoutVars>
          <dgm:bulletEnabled val="1"/>
        </dgm:presLayoutVars>
      </dgm:prSet>
      <dgm:spPr/>
    </dgm:pt>
    <dgm:pt modelId="{9874B90A-9D61-CE48-B2DD-23577538AB03}" type="pres">
      <dgm:prSet presAssocID="{814B456E-B064-234B-A114-D691ECEBFF0E}" presName="sibTrans" presStyleCnt="0"/>
      <dgm:spPr/>
    </dgm:pt>
    <dgm:pt modelId="{6EE99333-4196-5C41-95A9-4B8A531A1E79}" type="pres">
      <dgm:prSet presAssocID="{EB75812B-B3A3-7842-A50C-85CFECF1EEA3}" presName="node" presStyleLbl="node1" presStyleIdx="2" presStyleCnt="5">
        <dgm:presLayoutVars>
          <dgm:bulletEnabled val="1"/>
        </dgm:presLayoutVars>
      </dgm:prSet>
      <dgm:spPr/>
    </dgm:pt>
    <dgm:pt modelId="{BA71CAE7-57D8-994D-9CF0-76E3B81790C8}" type="pres">
      <dgm:prSet presAssocID="{FD14A6E6-7967-6E49-8988-D538037CC82D}" presName="sibTrans" presStyleCnt="0"/>
      <dgm:spPr/>
    </dgm:pt>
    <dgm:pt modelId="{C24FDBC6-786C-794A-8883-A93623457EC9}" type="pres">
      <dgm:prSet presAssocID="{57FDC148-AB02-E14C-9688-D7C8FF8A3BF3}" presName="node" presStyleLbl="node1" presStyleIdx="3" presStyleCnt="5">
        <dgm:presLayoutVars>
          <dgm:bulletEnabled val="1"/>
        </dgm:presLayoutVars>
      </dgm:prSet>
      <dgm:spPr/>
    </dgm:pt>
    <dgm:pt modelId="{6B6393F1-9685-5B49-BECE-3235FC675D25}" type="pres">
      <dgm:prSet presAssocID="{3DFE293C-ECB3-2F46-982E-2E11F74AE837}" presName="sibTrans" presStyleCnt="0"/>
      <dgm:spPr/>
    </dgm:pt>
    <dgm:pt modelId="{5B7E7B4F-883D-3A47-88B3-CF002C63E486}" type="pres">
      <dgm:prSet presAssocID="{D9162318-830A-DD4E-9BF5-9EAED4320911}" presName="node" presStyleLbl="node1" presStyleIdx="4" presStyleCnt="5">
        <dgm:presLayoutVars>
          <dgm:bulletEnabled val="1"/>
        </dgm:presLayoutVars>
      </dgm:prSet>
      <dgm:spPr/>
    </dgm:pt>
  </dgm:ptLst>
  <dgm:cxnLst>
    <dgm:cxn modelId="{0E705906-6EF1-0F40-887F-F648B717B08E}" type="presOf" srcId="{B86BCE97-F127-D34C-8109-C20DDC5F7AFC}" destId="{54C55802-0EC1-C649-BFCF-4DB2231D53E4}" srcOrd="0" destOrd="0" presId="urn:microsoft.com/office/officeart/2005/8/layout/default"/>
    <dgm:cxn modelId="{D4A1CD17-8404-4D46-94F5-F0DA713EE410}" srcId="{B86BCE97-F127-D34C-8109-C20DDC5F7AFC}" destId="{949D5310-CC10-BB47-8C44-49DF477E81FB}" srcOrd="1" destOrd="0" parTransId="{53CF019D-E595-554F-B93A-F2D3E11B82C6}" sibTransId="{814B456E-B064-234B-A114-D691ECEBFF0E}"/>
    <dgm:cxn modelId="{50E4221E-6EDE-494A-BF16-A93EF6B6696F}" srcId="{B86BCE97-F127-D34C-8109-C20DDC5F7AFC}" destId="{D9162318-830A-DD4E-9BF5-9EAED4320911}" srcOrd="4" destOrd="0" parTransId="{055D648E-2422-0742-90A9-B661A641222D}" sibTransId="{2895CD15-E3F1-E64B-B887-0E1D17B64656}"/>
    <dgm:cxn modelId="{82849222-74EF-F14A-89D3-337CFDCAC506}" srcId="{B86BCE97-F127-D34C-8109-C20DDC5F7AFC}" destId="{ECDF6053-FC0E-E24E-ADD9-A1E62E96983C}" srcOrd="0" destOrd="0" parTransId="{2575B501-5320-2149-8386-C6BCE908C386}" sibTransId="{9DA32ADE-1CCB-7F4F-BBD2-BACD70F07399}"/>
    <dgm:cxn modelId="{966D684E-C9E1-0A43-A8FE-F04B7CA710C0}" srcId="{B86BCE97-F127-D34C-8109-C20DDC5F7AFC}" destId="{EB75812B-B3A3-7842-A50C-85CFECF1EEA3}" srcOrd="2" destOrd="0" parTransId="{2EF8A330-E5FA-3245-BF3C-836C0A79EF15}" sibTransId="{FD14A6E6-7967-6E49-8988-D538037CC82D}"/>
    <dgm:cxn modelId="{ECD1D378-4C71-254A-A711-3AD31669136D}" type="presOf" srcId="{ECDF6053-FC0E-E24E-ADD9-A1E62E96983C}" destId="{AD59D922-19FD-DF43-B1DA-EC234302D2FA}" srcOrd="0" destOrd="0" presId="urn:microsoft.com/office/officeart/2005/8/layout/default"/>
    <dgm:cxn modelId="{EA3E7485-748A-724A-93C3-99CDF4B07580}" srcId="{B86BCE97-F127-D34C-8109-C20DDC5F7AFC}" destId="{57FDC148-AB02-E14C-9688-D7C8FF8A3BF3}" srcOrd="3" destOrd="0" parTransId="{AB76F451-F8B1-A44D-9F5A-E791C94E5AA6}" sibTransId="{3DFE293C-ECB3-2F46-982E-2E11F74AE837}"/>
    <dgm:cxn modelId="{B18989A7-39B2-DB4A-BAFD-62D7EA8D5D88}" type="presOf" srcId="{D9162318-830A-DD4E-9BF5-9EAED4320911}" destId="{5B7E7B4F-883D-3A47-88B3-CF002C63E486}" srcOrd="0" destOrd="0" presId="urn:microsoft.com/office/officeart/2005/8/layout/default"/>
    <dgm:cxn modelId="{36A48DD4-4CF0-E349-9FC8-776A6EDFC3FB}" type="presOf" srcId="{EB75812B-B3A3-7842-A50C-85CFECF1EEA3}" destId="{6EE99333-4196-5C41-95A9-4B8A531A1E79}" srcOrd="0" destOrd="0" presId="urn:microsoft.com/office/officeart/2005/8/layout/default"/>
    <dgm:cxn modelId="{F6F5A4D7-4796-224E-8EDF-C88F2D506C8E}" type="presOf" srcId="{57FDC148-AB02-E14C-9688-D7C8FF8A3BF3}" destId="{C24FDBC6-786C-794A-8883-A93623457EC9}" srcOrd="0" destOrd="0" presId="urn:microsoft.com/office/officeart/2005/8/layout/default"/>
    <dgm:cxn modelId="{335EDAE0-16CC-6845-A503-E89B233613C4}" type="presOf" srcId="{949D5310-CC10-BB47-8C44-49DF477E81FB}" destId="{C5ED33AA-1E24-AC4B-8DF3-3CF5B64BD830}" srcOrd="0" destOrd="0" presId="urn:microsoft.com/office/officeart/2005/8/layout/default"/>
    <dgm:cxn modelId="{D6B9AC9C-0CA7-9641-B21A-E5F5FA3217C3}" type="presParOf" srcId="{54C55802-0EC1-C649-BFCF-4DB2231D53E4}" destId="{AD59D922-19FD-DF43-B1DA-EC234302D2FA}" srcOrd="0" destOrd="0" presId="urn:microsoft.com/office/officeart/2005/8/layout/default"/>
    <dgm:cxn modelId="{65B978B5-84F0-5A48-BBB8-A872FB7F7A72}" type="presParOf" srcId="{54C55802-0EC1-C649-BFCF-4DB2231D53E4}" destId="{21A5446E-40E3-D243-BFD4-792DA68BA524}" srcOrd="1" destOrd="0" presId="urn:microsoft.com/office/officeart/2005/8/layout/default"/>
    <dgm:cxn modelId="{8E89E3CD-5053-0346-919B-3BFA38BCD4B6}" type="presParOf" srcId="{54C55802-0EC1-C649-BFCF-4DB2231D53E4}" destId="{C5ED33AA-1E24-AC4B-8DF3-3CF5B64BD830}" srcOrd="2" destOrd="0" presId="urn:microsoft.com/office/officeart/2005/8/layout/default"/>
    <dgm:cxn modelId="{3157E543-F3B8-D34E-AA92-1FEF36C48C13}" type="presParOf" srcId="{54C55802-0EC1-C649-BFCF-4DB2231D53E4}" destId="{9874B90A-9D61-CE48-B2DD-23577538AB03}" srcOrd="3" destOrd="0" presId="urn:microsoft.com/office/officeart/2005/8/layout/default"/>
    <dgm:cxn modelId="{81E5B533-6490-AA44-85A3-962F2D359A1E}" type="presParOf" srcId="{54C55802-0EC1-C649-BFCF-4DB2231D53E4}" destId="{6EE99333-4196-5C41-95A9-4B8A531A1E79}" srcOrd="4" destOrd="0" presId="urn:microsoft.com/office/officeart/2005/8/layout/default"/>
    <dgm:cxn modelId="{53ECB393-031C-BF42-B49C-D0096A7D7143}" type="presParOf" srcId="{54C55802-0EC1-C649-BFCF-4DB2231D53E4}" destId="{BA71CAE7-57D8-994D-9CF0-76E3B81790C8}" srcOrd="5" destOrd="0" presId="urn:microsoft.com/office/officeart/2005/8/layout/default"/>
    <dgm:cxn modelId="{2C6782E5-EE4B-1B40-90EA-6F322D08DACB}" type="presParOf" srcId="{54C55802-0EC1-C649-BFCF-4DB2231D53E4}" destId="{C24FDBC6-786C-794A-8883-A93623457EC9}" srcOrd="6" destOrd="0" presId="urn:microsoft.com/office/officeart/2005/8/layout/default"/>
    <dgm:cxn modelId="{3C5B062A-593F-AD45-B9B8-06CA0F41102F}" type="presParOf" srcId="{54C55802-0EC1-C649-BFCF-4DB2231D53E4}" destId="{6B6393F1-9685-5B49-BECE-3235FC675D25}" srcOrd="7" destOrd="0" presId="urn:microsoft.com/office/officeart/2005/8/layout/default"/>
    <dgm:cxn modelId="{F05DA8F7-08DE-4D48-B289-FCE6B55A3485}" type="presParOf" srcId="{54C55802-0EC1-C649-BFCF-4DB2231D53E4}" destId="{5B7E7B4F-883D-3A47-88B3-CF002C63E48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86AE68-7102-3A47-9DE2-6BAACD24F53E}" type="doc">
      <dgm:prSet loTypeId="urn:microsoft.com/office/officeart/2005/8/layout/default" loCatId="" qsTypeId="urn:microsoft.com/office/officeart/2005/8/quickstyle/simple3" qsCatId="simple" csTypeId="urn:microsoft.com/office/officeart/2005/8/colors/colorful4" csCatId="colorful" phldr="1"/>
      <dgm:spPr/>
      <dgm:t>
        <a:bodyPr/>
        <a:lstStyle/>
        <a:p>
          <a:endParaRPr lang="tr-TR"/>
        </a:p>
      </dgm:t>
    </dgm:pt>
    <dgm:pt modelId="{6713F5E5-C2F6-3A4F-B5EE-1EE622DDECB6}">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İlk sözcükler geç edinilmektedir. </a:t>
          </a:r>
        </a:p>
      </dgm:t>
    </dgm:pt>
    <dgm:pt modelId="{EB895FD7-64FC-6343-B858-2C9AA1F2F652}" type="parTrans" cxnId="{06AAE5D8-6790-794C-82EE-E4A71AABC276}">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92B9C810-F51B-684D-9785-8508183BCBC4}" type="sibTrans" cxnId="{06AAE5D8-6790-794C-82EE-E4A71AABC276}">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AE27DE5D-BF91-B445-BDC4-9938862FFE41}">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Sözcüklerin anlamlarını yaşıtlarından geç öğrenirler.</a:t>
          </a:r>
        </a:p>
      </dgm:t>
    </dgm:pt>
    <dgm:pt modelId="{F67D04FE-A741-9841-941C-1488ACEDD0AA}" type="parTrans" cxnId="{A3D4E1E6-13F0-C44C-B934-B9CE1C8BCD76}">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B8FB15C0-7C2E-4A4F-92A3-4785E93460AB}" type="sibTrans" cxnId="{A3D4E1E6-13F0-C44C-B934-B9CE1C8BCD76}">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6D79FFD3-DD39-B749-BB36-49B3C93DAA02}">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Akranlarına oranla daha az sayıdaki sözcüğün anlamını bilirler. </a:t>
          </a:r>
        </a:p>
      </dgm:t>
    </dgm:pt>
    <dgm:pt modelId="{7321E7E3-4E79-6448-B5D9-2585E4D9D24A}" type="parTrans" cxnId="{A2451529-58FA-0345-B3EE-C9820370CDB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538BAD8-FBFA-E149-BC47-F96C7095D45B}" type="sibTrans" cxnId="{A2451529-58FA-0345-B3EE-C9820370CDB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673CB04F-BF35-1F44-83F8-FAD7DF5F0482}">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Yeni sözcükleri anlamaları üretmelerinden daha kolaydır. </a:t>
          </a:r>
        </a:p>
      </dgm:t>
    </dgm:pt>
    <dgm:pt modelId="{D266BB97-EC0E-D245-AD79-E606CCA322EA}" type="parTrans" cxnId="{6EAEB0B6-D6AA-224F-A87F-14412F85447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904815A5-64AA-D342-8682-C3D9DE4180E8}" type="sibTrans" cxnId="{6EAEB0B6-D6AA-224F-A87F-14412F85447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90ECC9F6-6279-E94C-8438-6257EF3DAEAB}" type="pres">
      <dgm:prSet presAssocID="{CB86AE68-7102-3A47-9DE2-6BAACD24F53E}" presName="diagram" presStyleCnt="0">
        <dgm:presLayoutVars>
          <dgm:dir/>
          <dgm:resizeHandles val="exact"/>
        </dgm:presLayoutVars>
      </dgm:prSet>
      <dgm:spPr/>
    </dgm:pt>
    <dgm:pt modelId="{C581E244-9A2F-F24C-9C2B-1AFF61C4AB3E}" type="pres">
      <dgm:prSet presAssocID="{6713F5E5-C2F6-3A4F-B5EE-1EE622DDECB6}" presName="node" presStyleLbl="node1" presStyleIdx="0" presStyleCnt="4">
        <dgm:presLayoutVars>
          <dgm:bulletEnabled val="1"/>
        </dgm:presLayoutVars>
      </dgm:prSet>
      <dgm:spPr/>
    </dgm:pt>
    <dgm:pt modelId="{2E867F8D-550D-1F49-9E91-A0727B480F32}" type="pres">
      <dgm:prSet presAssocID="{92B9C810-F51B-684D-9785-8508183BCBC4}" presName="sibTrans" presStyleCnt="0"/>
      <dgm:spPr/>
    </dgm:pt>
    <dgm:pt modelId="{6F9360E1-BFA2-C645-ADBA-7906C6257C1F}" type="pres">
      <dgm:prSet presAssocID="{AE27DE5D-BF91-B445-BDC4-9938862FFE41}" presName="node" presStyleLbl="node1" presStyleIdx="1" presStyleCnt="4">
        <dgm:presLayoutVars>
          <dgm:bulletEnabled val="1"/>
        </dgm:presLayoutVars>
      </dgm:prSet>
      <dgm:spPr/>
    </dgm:pt>
    <dgm:pt modelId="{0DF7657F-F324-134C-96CE-E54E4BD8A5D1}" type="pres">
      <dgm:prSet presAssocID="{B8FB15C0-7C2E-4A4F-92A3-4785E93460AB}" presName="sibTrans" presStyleCnt="0"/>
      <dgm:spPr/>
    </dgm:pt>
    <dgm:pt modelId="{8EAE0916-9118-D44F-A3F2-1BE90FDF172F}" type="pres">
      <dgm:prSet presAssocID="{6D79FFD3-DD39-B749-BB36-49B3C93DAA02}" presName="node" presStyleLbl="node1" presStyleIdx="2" presStyleCnt="4">
        <dgm:presLayoutVars>
          <dgm:bulletEnabled val="1"/>
        </dgm:presLayoutVars>
      </dgm:prSet>
      <dgm:spPr/>
    </dgm:pt>
    <dgm:pt modelId="{CC5A1D33-DFEA-EF45-BF96-68BC113E4BE9}" type="pres">
      <dgm:prSet presAssocID="{1538BAD8-FBFA-E149-BC47-F96C7095D45B}" presName="sibTrans" presStyleCnt="0"/>
      <dgm:spPr/>
    </dgm:pt>
    <dgm:pt modelId="{4093AB35-94E2-0246-8F9E-8E58A2275EAC}" type="pres">
      <dgm:prSet presAssocID="{673CB04F-BF35-1F44-83F8-FAD7DF5F0482}" presName="node" presStyleLbl="node1" presStyleIdx="3" presStyleCnt="4">
        <dgm:presLayoutVars>
          <dgm:bulletEnabled val="1"/>
        </dgm:presLayoutVars>
      </dgm:prSet>
      <dgm:spPr/>
    </dgm:pt>
  </dgm:ptLst>
  <dgm:cxnLst>
    <dgm:cxn modelId="{7556B925-65C1-234C-8768-0D20C289CAC9}" type="presOf" srcId="{CB86AE68-7102-3A47-9DE2-6BAACD24F53E}" destId="{90ECC9F6-6279-E94C-8438-6257EF3DAEAB}" srcOrd="0" destOrd="0" presId="urn:microsoft.com/office/officeart/2005/8/layout/default"/>
    <dgm:cxn modelId="{A2451529-58FA-0345-B3EE-C9820370CDBE}" srcId="{CB86AE68-7102-3A47-9DE2-6BAACD24F53E}" destId="{6D79FFD3-DD39-B749-BB36-49B3C93DAA02}" srcOrd="2" destOrd="0" parTransId="{7321E7E3-4E79-6448-B5D9-2585E4D9D24A}" sibTransId="{1538BAD8-FBFA-E149-BC47-F96C7095D45B}"/>
    <dgm:cxn modelId="{D51D9D4B-59F6-0340-A914-6E0748A3697C}" type="presOf" srcId="{6D79FFD3-DD39-B749-BB36-49B3C93DAA02}" destId="{8EAE0916-9118-D44F-A3F2-1BE90FDF172F}" srcOrd="0" destOrd="0" presId="urn:microsoft.com/office/officeart/2005/8/layout/default"/>
    <dgm:cxn modelId="{56802B7D-8C56-E74D-BE91-5D1AA741D29C}" type="presOf" srcId="{AE27DE5D-BF91-B445-BDC4-9938862FFE41}" destId="{6F9360E1-BFA2-C645-ADBA-7906C6257C1F}" srcOrd="0" destOrd="0" presId="urn:microsoft.com/office/officeart/2005/8/layout/default"/>
    <dgm:cxn modelId="{134601A0-3FCF-D741-95CB-425FEF14542D}" type="presOf" srcId="{673CB04F-BF35-1F44-83F8-FAD7DF5F0482}" destId="{4093AB35-94E2-0246-8F9E-8E58A2275EAC}" srcOrd="0" destOrd="0" presId="urn:microsoft.com/office/officeart/2005/8/layout/default"/>
    <dgm:cxn modelId="{6EAEB0B6-D6AA-224F-A87F-14412F854479}" srcId="{CB86AE68-7102-3A47-9DE2-6BAACD24F53E}" destId="{673CB04F-BF35-1F44-83F8-FAD7DF5F0482}" srcOrd="3" destOrd="0" parTransId="{D266BB97-EC0E-D245-AD79-E606CCA322EA}" sibTransId="{904815A5-64AA-D342-8682-C3D9DE4180E8}"/>
    <dgm:cxn modelId="{06AAE5D8-6790-794C-82EE-E4A71AABC276}" srcId="{CB86AE68-7102-3A47-9DE2-6BAACD24F53E}" destId="{6713F5E5-C2F6-3A4F-B5EE-1EE622DDECB6}" srcOrd="0" destOrd="0" parTransId="{EB895FD7-64FC-6343-B858-2C9AA1F2F652}" sibTransId="{92B9C810-F51B-684D-9785-8508183BCBC4}"/>
    <dgm:cxn modelId="{A3D4E1E6-13F0-C44C-B934-B9CE1C8BCD76}" srcId="{CB86AE68-7102-3A47-9DE2-6BAACD24F53E}" destId="{AE27DE5D-BF91-B445-BDC4-9938862FFE41}" srcOrd="1" destOrd="0" parTransId="{F67D04FE-A741-9841-941C-1488ACEDD0AA}" sibTransId="{B8FB15C0-7C2E-4A4F-92A3-4785E93460AB}"/>
    <dgm:cxn modelId="{188640FC-7461-0D40-BC08-8CF85068B262}" type="presOf" srcId="{6713F5E5-C2F6-3A4F-B5EE-1EE622DDECB6}" destId="{C581E244-9A2F-F24C-9C2B-1AFF61C4AB3E}" srcOrd="0" destOrd="0" presId="urn:microsoft.com/office/officeart/2005/8/layout/default"/>
    <dgm:cxn modelId="{1F88D32F-03DB-C840-BC9A-56D49FA6E247}" type="presParOf" srcId="{90ECC9F6-6279-E94C-8438-6257EF3DAEAB}" destId="{C581E244-9A2F-F24C-9C2B-1AFF61C4AB3E}" srcOrd="0" destOrd="0" presId="urn:microsoft.com/office/officeart/2005/8/layout/default"/>
    <dgm:cxn modelId="{10D76683-8A83-A84D-9225-2D097F5D120F}" type="presParOf" srcId="{90ECC9F6-6279-E94C-8438-6257EF3DAEAB}" destId="{2E867F8D-550D-1F49-9E91-A0727B480F32}" srcOrd="1" destOrd="0" presId="urn:microsoft.com/office/officeart/2005/8/layout/default"/>
    <dgm:cxn modelId="{ED3FF520-BB24-2044-AE32-2DEFF31DC7EF}" type="presParOf" srcId="{90ECC9F6-6279-E94C-8438-6257EF3DAEAB}" destId="{6F9360E1-BFA2-C645-ADBA-7906C6257C1F}" srcOrd="2" destOrd="0" presId="urn:microsoft.com/office/officeart/2005/8/layout/default"/>
    <dgm:cxn modelId="{C2E6D238-C3D8-6F40-8E1A-B8F80606D361}" type="presParOf" srcId="{90ECC9F6-6279-E94C-8438-6257EF3DAEAB}" destId="{0DF7657F-F324-134C-96CE-E54E4BD8A5D1}" srcOrd="3" destOrd="0" presId="urn:microsoft.com/office/officeart/2005/8/layout/default"/>
    <dgm:cxn modelId="{046C5CFE-A23E-4E43-A049-8058740C1ECB}" type="presParOf" srcId="{90ECC9F6-6279-E94C-8438-6257EF3DAEAB}" destId="{8EAE0916-9118-D44F-A3F2-1BE90FDF172F}" srcOrd="4" destOrd="0" presId="urn:microsoft.com/office/officeart/2005/8/layout/default"/>
    <dgm:cxn modelId="{45A2A84F-DB44-574D-B960-67A3933BD3DE}" type="presParOf" srcId="{90ECC9F6-6279-E94C-8438-6257EF3DAEAB}" destId="{CC5A1D33-DFEA-EF45-BF96-68BC113E4BE9}" srcOrd="5" destOrd="0" presId="urn:microsoft.com/office/officeart/2005/8/layout/default"/>
    <dgm:cxn modelId="{0CEFD1FE-FDD0-2D42-A9F5-3BB10FF92381}" type="presParOf" srcId="{90ECC9F6-6279-E94C-8438-6257EF3DAEAB}" destId="{4093AB35-94E2-0246-8F9E-8E58A2275EA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6D72FB-BCCB-364C-912F-BFF95FC6B17D}" type="doc">
      <dgm:prSet loTypeId="urn:microsoft.com/office/officeart/2005/8/layout/list1" loCatId="" qsTypeId="urn:microsoft.com/office/officeart/2005/8/quickstyle/simple3" qsCatId="simple" csTypeId="urn:microsoft.com/office/officeart/2005/8/colors/colorful1" csCatId="colorful" phldr="1"/>
      <dgm:spPr/>
      <dgm:t>
        <a:bodyPr/>
        <a:lstStyle/>
        <a:p>
          <a:endParaRPr lang="tr-TR"/>
        </a:p>
      </dgm:t>
    </dgm:pt>
    <dgm:pt modelId="{878C36AD-C670-4443-A0B4-0566D79F765C}">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Dilin anlam bilgisi organizasyonunda sorun yaşarlar</a:t>
          </a:r>
        </a:p>
      </dgm:t>
    </dgm:pt>
    <dgm:pt modelId="{C3B29127-B4E8-9447-9B71-B8C5BAD29A72}" type="parTrans" cxnId="{1748A188-B8EA-204B-AEF3-DB9185C9AEF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D3E081D-2492-B54B-9B9F-37BE748BB8E9}" type="sibTrans" cxnId="{1748A188-B8EA-204B-AEF3-DB9185C9AEF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717C0AA-DD06-0A41-B4A0-08412A577331}">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Sözcük bulma zorluğu bu çocukların en önemli özelliğidir. </a:t>
          </a:r>
        </a:p>
      </dgm:t>
    </dgm:pt>
    <dgm:pt modelId="{D95725B6-6DCA-C846-9C8C-C1405EB4CB1D}" type="parTrans" cxnId="{CEC3B249-E278-364D-B9AC-0A363459EDE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1927FA0-383E-2047-8331-9FB51376CB41}" type="sibTrans" cxnId="{CEC3B249-E278-364D-B9AC-0A363459EDE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F81BB86-FB48-DA4A-8FD0-3909E774148B}">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Günlük yaşamda az kullanılan sözcükleri  bulmakta zorlanırlar. </a:t>
          </a:r>
        </a:p>
      </dgm:t>
    </dgm:pt>
    <dgm:pt modelId="{B8BF36D2-629B-5B44-A915-95DC98A9001E}" type="parTrans" cxnId="{BB06808A-B708-4446-A968-7C1ADFFCF0C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D14C66F-35B6-AE43-97E5-146039CD411B}" type="sibTrans" cxnId="{BB06808A-B708-4446-A968-7C1ADFFCF0C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F8F5D37-B85A-E342-839C-BD86789DE161}" type="pres">
      <dgm:prSet presAssocID="{1F6D72FB-BCCB-364C-912F-BFF95FC6B17D}" presName="linear" presStyleCnt="0">
        <dgm:presLayoutVars>
          <dgm:dir/>
          <dgm:animLvl val="lvl"/>
          <dgm:resizeHandles val="exact"/>
        </dgm:presLayoutVars>
      </dgm:prSet>
      <dgm:spPr/>
    </dgm:pt>
    <dgm:pt modelId="{1D71D96D-1A3F-A44C-AA53-A9BEBA7FA24A}" type="pres">
      <dgm:prSet presAssocID="{878C36AD-C670-4443-A0B4-0566D79F765C}" presName="parentLin" presStyleCnt="0"/>
      <dgm:spPr/>
    </dgm:pt>
    <dgm:pt modelId="{43FD15AE-5A86-7E48-BF0F-5E63C2DC8370}" type="pres">
      <dgm:prSet presAssocID="{878C36AD-C670-4443-A0B4-0566D79F765C}" presName="parentLeftMargin" presStyleLbl="node1" presStyleIdx="0" presStyleCnt="3"/>
      <dgm:spPr/>
    </dgm:pt>
    <dgm:pt modelId="{50E15E34-911C-3D49-BF02-6335033B7083}" type="pres">
      <dgm:prSet presAssocID="{878C36AD-C670-4443-A0B4-0566D79F765C}" presName="parentText" presStyleLbl="node1" presStyleIdx="0" presStyleCnt="3">
        <dgm:presLayoutVars>
          <dgm:chMax val="0"/>
          <dgm:bulletEnabled val="1"/>
        </dgm:presLayoutVars>
      </dgm:prSet>
      <dgm:spPr/>
    </dgm:pt>
    <dgm:pt modelId="{ED634974-D265-FC4D-960B-A23E6835F574}" type="pres">
      <dgm:prSet presAssocID="{878C36AD-C670-4443-A0B4-0566D79F765C}" presName="negativeSpace" presStyleCnt="0"/>
      <dgm:spPr/>
    </dgm:pt>
    <dgm:pt modelId="{4ADD467B-D9C1-904B-BBBC-910DD5539A43}" type="pres">
      <dgm:prSet presAssocID="{878C36AD-C670-4443-A0B4-0566D79F765C}" presName="childText" presStyleLbl="conFgAcc1" presStyleIdx="0" presStyleCnt="3">
        <dgm:presLayoutVars>
          <dgm:bulletEnabled val="1"/>
        </dgm:presLayoutVars>
      </dgm:prSet>
      <dgm:spPr/>
    </dgm:pt>
    <dgm:pt modelId="{A1E9C5E0-1BD7-3E42-9F59-E4D8F6F465DC}" type="pres">
      <dgm:prSet presAssocID="{AD3E081D-2492-B54B-9B9F-37BE748BB8E9}" presName="spaceBetweenRectangles" presStyleCnt="0"/>
      <dgm:spPr/>
    </dgm:pt>
    <dgm:pt modelId="{C36EB14B-8CBB-7B47-93E4-48E296994828}" type="pres">
      <dgm:prSet presAssocID="{6717C0AA-DD06-0A41-B4A0-08412A577331}" presName="parentLin" presStyleCnt="0"/>
      <dgm:spPr/>
    </dgm:pt>
    <dgm:pt modelId="{3A6440AE-E9A4-BC45-9741-2A1A73FCC052}" type="pres">
      <dgm:prSet presAssocID="{6717C0AA-DD06-0A41-B4A0-08412A577331}" presName="parentLeftMargin" presStyleLbl="node1" presStyleIdx="0" presStyleCnt="3"/>
      <dgm:spPr/>
    </dgm:pt>
    <dgm:pt modelId="{B3ACB185-5297-3E4E-B680-9407F53FF6DB}" type="pres">
      <dgm:prSet presAssocID="{6717C0AA-DD06-0A41-B4A0-08412A577331}" presName="parentText" presStyleLbl="node1" presStyleIdx="1" presStyleCnt="3">
        <dgm:presLayoutVars>
          <dgm:chMax val="0"/>
          <dgm:bulletEnabled val="1"/>
        </dgm:presLayoutVars>
      </dgm:prSet>
      <dgm:spPr/>
    </dgm:pt>
    <dgm:pt modelId="{7D7C57F8-1E97-9048-9384-8FCF8635F30A}" type="pres">
      <dgm:prSet presAssocID="{6717C0AA-DD06-0A41-B4A0-08412A577331}" presName="negativeSpace" presStyleCnt="0"/>
      <dgm:spPr/>
    </dgm:pt>
    <dgm:pt modelId="{2C444C60-482E-DA44-A64A-B0481EB91465}" type="pres">
      <dgm:prSet presAssocID="{6717C0AA-DD06-0A41-B4A0-08412A577331}" presName="childText" presStyleLbl="conFgAcc1" presStyleIdx="1" presStyleCnt="3">
        <dgm:presLayoutVars>
          <dgm:bulletEnabled val="1"/>
        </dgm:presLayoutVars>
      </dgm:prSet>
      <dgm:spPr/>
    </dgm:pt>
    <dgm:pt modelId="{0DE6124C-37EF-0740-84AC-D51FD4368CDF}" type="pres">
      <dgm:prSet presAssocID="{D1927FA0-383E-2047-8331-9FB51376CB41}" presName="spaceBetweenRectangles" presStyleCnt="0"/>
      <dgm:spPr/>
    </dgm:pt>
    <dgm:pt modelId="{DE77DF1F-E3A7-034A-B135-07595C4AFACA}" type="pres">
      <dgm:prSet presAssocID="{8F81BB86-FB48-DA4A-8FD0-3909E774148B}" presName="parentLin" presStyleCnt="0"/>
      <dgm:spPr/>
    </dgm:pt>
    <dgm:pt modelId="{04FD6EFA-DCE4-4F40-863C-B7A71B52A7CE}" type="pres">
      <dgm:prSet presAssocID="{8F81BB86-FB48-DA4A-8FD0-3909E774148B}" presName="parentLeftMargin" presStyleLbl="node1" presStyleIdx="1" presStyleCnt="3"/>
      <dgm:spPr/>
    </dgm:pt>
    <dgm:pt modelId="{A1164186-9827-7F4E-AC78-7F25232CB473}" type="pres">
      <dgm:prSet presAssocID="{8F81BB86-FB48-DA4A-8FD0-3909E774148B}" presName="parentText" presStyleLbl="node1" presStyleIdx="2" presStyleCnt="3">
        <dgm:presLayoutVars>
          <dgm:chMax val="0"/>
          <dgm:bulletEnabled val="1"/>
        </dgm:presLayoutVars>
      </dgm:prSet>
      <dgm:spPr/>
    </dgm:pt>
    <dgm:pt modelId="{360AE3FB-C1FC-DD45-A67A-597012EB0AE9}" type="pres">
      <dgm:prSet presAssocID="{8F81BB86-FB48-DA4A-8FD0-3909E774148B}" presName="negativeSpace" presStyleCnt="0"/>
      <dgm:spPr/>
    </dgm:pt>
    <dgm:pt modelId="{33D04A4C-674A-2E4B-B384-34300E6F480D}" type="pres">
      <dgm:prSet presAssocID="{8F81BB86-FB48-DA4A-8FD0-3909E774148B}" presName="childText" presStyleLbl="conFgAcc1" presStyleIdx="2" presStyleCnt="3">
        <dgm:presLayoutVars>
          <dgm:bulletEnabled val="1"/>
        </dgm:presLayoutVars>
      </dgm:prSet>
      <dgm:spPr/>
    </dgm:pt>
  </dgm:ptLst>
  <dgm:cxnLst>
    <dgm:cxn modelId="{B6270909-04EA-624A-A293-13CD35848B81}" type="presOf" srcId="{878C36AD-C670-4443-A0B4-0566D79F765C}" destId="{50E15E34-911C-3D49-BF02-6335033B7083}" srcOrd="1" destOrd="0" presId="urn:microsoft.com/office/officeart/2005/8/layout/list1"/>
    <dgm:cxn modelId="{CEC3B249-E278-364D-B9AC-0A363459EDEF}" srcId="{1F6D72FB-BCCB-364C-912F-BFF95FC6B17D}" destId="{6717C0AA-DD06-0A41-B4A0-08412A577331}" srcOrd="1" destOrd="0" parTransId="{D95725B6-6DCA-C846-9C8C-C1405EB4CB1D}" sibTransId="{D1927FA0-383E-2047-8331-9FB51376CB41}"/>
    <dgm:cxn modelId="{3C705B55-DD6C-1445-B762-A4A8DE6E731E}" type="presOf" srcId="{878C36AD-C670-4443-A0B4-0566D79F765C}" destId="{43FD15AE-5A86-7E48-BF0F-5E63C2DC8370}" srcOrd="0" destOrd="0" presId="urn:microsoft.com/office/officeart/2005/8/layout/list1"/>
    <dgm:cxn modelId="{DDBC6377-D78D-E345-893E-D922C0A50E41}" type="presOf" srcId="{8F81BB86-FB48-DA4A-8FD0-3909E774148B}" destId="{04FD6EFA-DCE4-4F40-863C-B7A71B52A7CE}" srcOrd="0" destOrd="0" presId="urn:microsoft.com/office/officeart/2005/8/layout/list1"/>
    <dgm:cxn modelId="{1748A188-B8EA-204B-AEF3-DB9185C9AEF4}" srcId="{1F6D72FB-BCCB-364C-912F-BFF95FC6B17D}" destId="{878C36AD-C670-4443-A0B4-0566D79F765C}" srcOrd="0" destOrd="0" parTransId="{C3B29127-B4E8-9447-9B71-B8C5BAD29A72}" sibTransId="{AD3E081D-2492-B54B-9B9F-37BE748BB8E9}"/>
    <dgm:cxn modelId="{BB06808A-B708-4446-A968-7C1ADFFCF0CC}" srcId="{1F6D72FB-BCCB-364C-912F-BFF95FC6B17D}" destId="{8F81BB86-FB48-DA4A-8FD0-3909E774148B}" srcOrd="2" destOrd="0" parTransId="{B8BF36D2-629B-5B44-A915-95DC98A9001E}" sibTransId="{2D14C66F-35B6-AE43-97E5-146039CD411B}"/>
    <dgm:cxn modelId="{C4720D8C-E32D-404E-BB80-209E20D91764}" type="presOf" srcId="{6717C0AA-DD06-0A41-B4A0-08412A577331}" destId="{3A6440AE-E9A4-BC45-9741-2A1A73FCC052}" srcOrd="0" destOrd="0" presId="urn:microsoft.com/office/officeart/2005/8/layout/list1"/>
    <dgm:cxn modelId="{50A47A8F-7DFD-554C-9572-EA4CE2DE2DEF}" type="presOf" srcId="{8F81BB86-FB48-DA4A-8FD0-3909E774148B}" destId="{A1164186-9827-7F4E-AC78-7F25232CB473}" srcOrd="1" destOrd="0" presId="urn:microsoft.com/office/officeart/2005/8/layout/list1"/>
    <dgm:cxn modelId="{254ED7C4-1F0D-904C-B550-8D4D7C5D013E}" type="presOf" srcId="{1F6D72FB-BCCB-364C-912F-BFF95FC6B17D}" destId="{BF8F5D37-B85A-E342-839C-BD86789DE161}" srcOrd="0" destOrd="0" presId="urn:microsoft.com/office/officeart/2005/8/layout/list1"/>
    <dgm:cxn modelId="{0DF5DAD3-0154-7E4F-B3F5-BB38D02CAADF}" type="presOf" srcId="{6717C0AA-DD06-0A41-B4A0-08412A577331}" destId="{B3ACB185-5297-3E4E-B680-9407F53FF6DB}" srcOrd="1" destOrd="0" presId="urn:microsoft.com/office/officeart/2005/8/layout/list1"/>
    <dgm:cxn modelId="{937AA2AC-6534-7F41-A005-A06ED18C0C4A}" type="presParOf" srcId="{BF8F5D37-B85A-E342-839C-BD86789DE161}" destId="{1D71D96D-1A3F-A44C-AA53-A9BEBA7FA24A}" srcOrd="0" destOrd="0" presId="urn:microsoft.com/office/officeart/2005/8/layout/list1"/>
    <dgm:cxn modelId="{504C4837-C1BA-6A44-AD85-2DB1397F7DCC}" type="presParOf" srcId="{1D71D96D-1A3F-A44C-AA53-A9BEBA7FA24A}" destId="{43FD15AE-5A86-7E48-BF0F-5E63C2DC8370}" srcOrd="0" destOrd="0" presId="urn:microsoft.com/office/officeart/2005/8/layout/list1"/>
    <dgm:cxn modelId="{D3D29230-CDEF-3F42-9D96-FDAE57D0D8C9}" type="presParOf" srcId="{1D71D96D-1A3F-A44C-AA53-A9BEBA7FA24A}" destId="{50E15E34-911C-3D49-BF02-6335033B7083}" srcOrd="1" destOrd="0" presId="urn:microsoft.com/office/officeart/2005/8/layout/list1"/>
    <dgm:cxn modelId="{2C981986-BF20-2B47-91E0-2566CE2CC768}" type="presParOf" srcId="{BF8F5D37-B85A-E342-839C-BD86789DE161}" destId="{ED634974-D265-FC4D-960B-A23E6835F574}" srcOrd="1" destOrd="0" presId="urn:microsoft.com/office/officeart/2005/8/layout/list1"/>
    <dgm:cxn modelId="{46447E9A-A01F-E14D-A656-98EE097D4FDC}" type="presParOf" srcId="{BF8F5D37-B85A-E342-839C-BD86789DE161}" destId="{4ADD467B-D9C1-904B-BBBC-910DD5539A43}" srcOrd="2" destOrd="0" presId="urn:microsoft.com/office/officeart/2005/8/layout/list1"/>
    <dgm:cxn modelId="{68D3C53A-2935-7D4C-B955-9CD69C178411}" type="presParOf" srcId="{BF8F5D37-B85A-E342-839C-BD86789DE161}" destId="{A1E9C5E0-1BD7-3E42-9F59-E4D8F6F465DC}" srcOrd="3" destOrd="0" presId="urn:microsoft.com/office/officeart/2005/8/layout/list1"/>
    <dgm:cxn modelId="{704F7126-D6AB-124E-A4F7-6DBE0F85EE75}" type="presParOf" srcId="{BF8F5D37-B85A-E342-839C-BD86789DE161}" destId="{C36EB14B-8CBB-7B47-93E4-48E296994828}" srcOrd="4" destOrd="0" presId="urn:microsoft.com/office/officeart/2005/8/layout/list1"/>
    <dgm:cxn modelId="{2688B0A7-C6BC-7245-936C-CD7FA0E8DC0D}" type="presParOf" srcId="{C36EB14B-8CBB-7B47-93E4-48E296994828}" destId="{3A6440AE-E9A4-BC45-9741-2A1A73FCC052}" srcOrd="0" destOrd="0" presId="urn:microsoft.com/office/officeart/2005/8/layout/list1"/>
    <dgm:cxn modelId="{A2F6BFBE-2FC3-694C-9118-D9FCB780CEC5}" type="presParOf" srcId="{C36EB14B-8CBB-7B47-93E4-48E296994828}" destId="{B3ACB185-5297-3E4E-B680-9407F53FF6DB}" srcOrd="1" destOrd="0" presId="urn:microsoft.com/office/officeart/2005/8/layout/list1"/>
    <dgm:cxn modelId="{8FF57779-46C7-F649-A351-DBF3A9F98DBB}" type="presParOf" srcId="{BF8F5D37-B85A-E342-839C-BD86789DE161}" destId="{7D7C57F8-1E97-9048-9384-8FCF8635F30A}" srcOrd="5" destOrd="0" presId="urn:microsoft.com/office/officeart/2005/8/layout/list1"/>
    <dgm:cxn modelId="{406FA099-30BE-FB46-9552-B30F84730462}" type="presParOf" srcId="{BF8F5D37-B85A-E342-839C-BD86789DE161}" destId="{2C444C60-482E-DA44-A64A-B0481EB91465}" srcOrd="6" destOrd="0" presId="urn:microsoft.com/office/officeart/2005/8/layout/list1"/>
    <dgm:cxn modelId="{6226DDB9-2317-4E45-831D-08FA3361CC71}" type="presParOf" srcId="{BF8F5D37-B85A-E342-839C-BD86789DE161}" destId="{0DE6124C-37EF-0740-84AC-D51FD4368CDF}" srcOrd="7" destOrd="0" presId="urn:microsoft.com/office/officeart/2005/8/layout/list1"/>
    <dgm:cxn modelId="{BE3BF74D-E929-2A41-A49B-44C67706E500}" type="presParOf" srcId="{BF8F5D37-B85A-E342-839C-BD86789DE161}" destId="{DE77DF1F-E3A7-034A-B135-07595C4AFACA}" srcOrd="8" destOrd="0" presId="urn:microsoft.com/office/officeart/2005/8/layout/list1"/>
    <dgm:cxn modelId="{F38A415B-7EEF-7F4D-90D7-064EE3593A49}" type="presParOf" srcId="{DE77DF1F-E3A7-034A-B135-07595C4AFACA}" destId="{04FD6EFA-DCE4-4F40-863C-B7A71B52A7CE}" srcOrd="0" destOrd="0" presId="urn:microsoft.com/office/officeart/2005/8/layout/list1"/>
    <dgm:cxn modelId="{C8420B7B-6C54-A445-AEFB-38B989C8EF5E}" type="presParOf" srcId="{DE77DF1F-E3A7-034A-B135-07595C4AFACA}" destId="{A1164186-9827-7F4E-AC78-7F25232CB473}" srcOrd="1" destOrd="0" presId="urn:microsoft.com/office/officeart/2005/8/layout/list1"/>
    <dgm:cxn modelId="{DB9DB651-8D72-E944-B628-920E2F19F3C8}" type="presParOf" srcId="{BF8F5D37-B85A-E342-839C-BD86789DE161}" destId="{360AE3FB-C1FC-DD45-A67A-597012EB0AE9}" srcOrd="9" destOrd="0" presId="urn:microsoft.com/office/officeart/2005/8/layout/list1"/>
    <dgm:cxn modelId="{E74B60F7-5554-FF4D-801B-489D43BE0974}" type="presParOf" srcId="{BF8F5D37-B85A-E342-839C-BD86789DE161}" destId="{33D04A4C-674A-2E4B-B384-34300E6F480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FC1460-D8A5-7F4C-8C2F-16848749600E}" type="doc">
      <dgm:prSet loTypeId="urn:microsoft.com/office/officeart/2008/layout/PictureStrips" loCatId="" qsTypeId="urn:microsoft.com/office/officeart/2005/8/quickstyle/simple4" qsCatId="simple" csTypeId="urn:microsoft.com/office/officeart/2005/8/colors/colorful3" csCatId="colorful" phldr="1"/>
      <dgm:spPr/>
      <dgm:t>
        <a:bodyPr/>
        <a:lstStyle/>
        <a:p>
          <a:endParaRPr lang="tr-TR"/>
        </a:p>
      </dgm:t>
    </dgm:pt>
    <dgm:pt modelId="{10F63437-B74A-6C42-97CB-CE2E6AAA2B47}">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Motor bozukluklar nedeniyle çevreyle etkileşimleri sınırlıdır. </a:t>
          </a:r>
        </a:p>
      </dgm:t>
    </dgm:pt>
    <dgm:pt modelId="{A5515462-76E1-9944-8C32-9C3D8A3A9240}" type="parTrans" cxnId="{ABFDF490-B362-9C4C-A452-8000D9330A2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3E043DD-1435-9E49-8F9E-488F18BEF84E}" type="sibTrans" cxnId="{ABFDF490-B362-9C4C-A452-8000D9330A2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132A2FF-A60F-4648-A502-AB97B248C68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Genellikle ev ortamında bulunduklarından yaşıtlarından daha az uyarana maruz kalırlar</a:t>
          </a:r>
        </a:p>
      </dgm:t>
    </dgm:pt>
    <dgm:pt modelId="{1720941A-37AD-474A-BFDE-628EC2984AE7}" type="parTrans" cxnId="{DEB5311D-006A-2242-8CF4-59F426D41B4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4B36E49-E64D-DC4D-986C-DE47AB8EA565}" type="sibTrans" cxnId="{DEB5311D-006A-2242-8CF4-59F426D41B4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566C963-72FB-FC42-8DBF-1E3F148AAC9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Çevreyle etkileşimleri sınırlı olduğundan sosyal ilişkilerin ve anlam bilgisinin gelişiminde etkili olan ipuçlarını kaçırırlar. </a:t>
          </a:r>
        </a:p>
      </dgm:t>
    </dgm:pt>
    <dgm:pt modelId="{0D8FCFF9-C7FF-CE4D-A906-FDC1F6FF0301}" type="parTrans" cxnId="{36AD1782-9FEC-424F-90BF-287BE59FA46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CDD97E6-EA04-5C40-9164-74E211FE8453}" type="sibTrans" cxnId="{36AD1782-9FEC-424F-90BF-287BE59FA46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4614E5D-0606-CC43-BAF2-5731BEB27879}">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Yeni sözcüklerin anlamlarını edinmede zorlanırlar. </a:t>
          </a:r>
        </a:p>
      </dgm:t>
    </dgm:pt>
    <dgm:pt modelId="{D6F2F3DC-72E7-2544-A6D2-5E40E0A44D7D}" type="parTrans" cxnId="{5228B499-088D-4441-9774-4E1F66E6157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DF76347-88A5-2B48-8661-E657E0E10F59}" type="sibTrans" cxnId="{5228B499-088D-4441-9774-4E1F66E6157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1A3E7D9-62D1-2341-9B24-E3FB97B96CB6}" type="pres">
      <dgm:prSet presAssocID="{D8FC1460-D8A5-7F4C-8C2F-16848749600E}" presName="Name0" presStyleCnt="0">
        <dgm:presLayoutVars>
          <dgm:dir/>
          <dgm:resizeHandles val="exact"/>
        </dgm:presLayoutVars>
      </dgm:prSet>
      <dgm:spPr/>
    </dgm:pt>
    <dgm:pt modelId="{1DFAA5D5-FD7C-124F-96AA-198C94EC8154}" type="pres">
      <dgm:prSet presAssocID="{10F63437-B74A-6C42-97CB-CE2E6AAA2B47}" presName="composite" presStyleCnt="0"/>
      <dgm:spPr/>
    </dgm:pt>
    <dgm:pt modelId="{DC76B176-87CC-EA4B-B849-1C2FD2DFCF61}" type="pres">
      <dgm:prSet presAssocID="{10F63437-B74A-6C42-97CB-CE2E6AAA2B47}" presName="rect1" presStyleLbl="trAlignAcc1" presStyleIdx="0" presStyleCnt="4">
        <dgm:presLayoutVars>
          <dgm:bulletEnabled val="1"/>
        </dgm:presLayoutVars>
      </dgm:prSet>
      <dgm:spPr/>
    </dgm:pt>
    <dgm:pt modelId="{29A54401-9C6D-914F-9FF0-44751F014ED9}" type="pres">
      <dgm:prSet presAssocID="{10F63437-B74A-6C42-97CB-CE2E6AAA2B47}" presName="rect2" presStyleLbl="fgImgPlace1" presStyleIdx="0" presStyleCnt="4"/>
      <dgm:spPr/>
    </dgm:pt>
    <dgm:pt modelId="{E30A3A09-A810-604F-A84C-E055A2A8893F}" type="pres">
      <dgm:prSet presAssocID="{A3E043DD-1435-9E49-8F9E-488F18BEF84E}" presName="sibTrans" presStyleCnt="0"/>
      <dgm:spPr/>
    </dgm:pt>
    <dgm:pt modelId="{8E199CB8-81CA-4A47-AC01-3BE35A784478}" type="pres">
      <dgm:prSet presAssocID="{2132A2FF-A60F-4648-A502-AB97B248C685}" presName="composite" presStyleCnt="0"/>
      <dgm:spPr/>
    </dgm:pt>
    <dgm:pt modelId="{74C7434F-DFC3-CA45-A578-B16BF9BA7091}" type="pres">
      <dgm:prSet presAssocID="{2132A2FF-A60F-4648-A502-AB97B248C685}" presName="rect1" presStyleLbl="trAlignAcc1" presStyleIdx="1" presStyleCnt="4">
        <dgm:presLayoutVars>
          <dgm:bulletEnabled val="1"/>
        </dgm:presLayoutVars>
      </dgm:prSet>
      <dgm:spPr/>
    </dgm:pt>
    <dgm:pt modelId="{1EDB0C80-E841-9049-95D3-2A7E798DD740}" type="pres">
      <dgm:prSet presAssocID="{2132A2FF-A60F-4648-A502-AB97B248C685}" presName="rect2" presStyleLbl="fgImgPlace1" presStyleIdx="1" presStyleCnt="4"/>
      <dgm:spPr/>
    </dgm:pt>
    <dgm:pt modelId="{ED818DAD-BF42-1C4C-9DCD-9DA3794C5709}" type="pres">
      <dgm:prSet presAssocID="{E4B36E49-E64D-DC4D-986C-DE47AB8EA565}" presName="sibTrans" presStyleCnt="0"/>
      <dgm:spPr/>
    </dgm:pt>
    <dgm:pt modelId="{A3227D0D-19FD-D546-9E8B-3DA2F9AE08F2}" type="pres">
      <dgm:prSet presAssocID="{E566C963-72FB-FC42-8DBF-1E3F148AAC95}" presName="composite" presStyleCnt="0"/>
      <dgm:spPr/>
    </dgm:pt>
    <dgm:pt modelId="{184667E9-1C73-C843-85C9-D91F1585D8B9}" type="pres">
      <dgm:prSet presAssocID="{E566C963-72FB-FC42-8DBF-1E3F148AAC95}" presName="rect1" presStyleLbl="trAlignAcc1" presStyleIdx="2" presStyleCnt="4" custScaleY="112990">
        <dgm:presLayoutVars>
          <dgm:bulletEnabled val="1"/>
        </dgm:presLayoutVars>
      </dgm:prSet>
      <dgm:spPr/>
    </dgm:pt>
    <dgm:pt modelId="{613B9355-E1A6-EF44-B05B-CF3F800B4BC1}" type="pres">
      <dgm:prSet presAssocID="{E566C963-72FB-FC42-8DBF-1E3F148AAC95}" presName="rect2" presStyleLbl="fgImgPlace1" presStyleIdx="2" presStyleCnt="4"/>
      <dgm:spPr/>
    </dgm:pt>
    <dgm:pt modelId="{E87D78BC-D775-AE46-AEE1-524998280693}" type="pres">
      <dgm:prSet presAssocID="{BCDD97E6-EA04-5C40-9164-74E211FE8453}" presName="sibTrans" presStyleCnt="0"/>
      <dgm:spPr/>
    </dgm:pt>
    <dgm:pt modelId="{477CC394-77B6-E548-A1E9-7D5112AB47E0}" type="pres">
      <dgm:prSet presAssocID="{14614E5D-0606-CC43-BAF2-5731BEB27879}" presName="composite" presStyleCnt="0"/>
      <dgm:spPr/>
    </dgm:pt>
    <dgm:pt modelId="{6F1A27BD-8258-5D49-A1F4-71449AB7C26F}" type="pres">
      <dgm:prSet presAssocID="{14614E5D-0606-CC43-BAF2-5731BEB27879}" presName="rect1" presStyleLbl="trAlignAcc1" presStyleIdx="3" presStyleCnt="4">
        <dgm:presLayoutVars>
          <dgm:bulletEnabled val="1"/>
        </dgm:presLayoutVars>
      </dgm:prSet>
      <dgm:spPr/>
    </dgm:pt>
    <dgm:pt modelId="{444424BB-5199-C548-A5A4-201341C8FEC9}" type="pres">
      <dgm:prSet presAssocID="{14614E5D-0606-CC43-BAF2-5731BEB27879}" presName="rect2" presStyleLbl="fgImgPlace1" presStyleIdx="3" presStyleCnt="4"/>
      <dgm:spPr/>
    </dgm:pt>
  </dgm:ptLst>
  <dgm:cxnLst>
    <dgm:cxn modelId="{6C55AB11-8C3B-124E-BDE6-769927F22E8C}" type="presOf" srcId="{D8FC1460-D8A5-7F4C-8C2F-16848749600E}" destId="{E1A3E7D9-62D1-2341-9B24-E3FB97B96CB6}" srcOrd="0" destOrd="0" presId="urn:microsoft.com/office/officeart/2008/layout/PictureStrips"/>
    <dgm:cxn modelId="{DEB5311D-006A-2242-8CF4-59F426D41B4F}" srcId="{D8FC1460-D8A5-7F4C-8C2F-16848749600E}" destId="{2132A2FF-A60F-4648-A502-AB97B248C685}" srcOrd="1" destOrd="0" parTransId="{1720941A-37AD-474A-BFDE-628EC2984AE7}" sibTransId="{E4B36E49-E64D-DC4D-986C-DE47AB8EA565}"/>
    <dgm:cxn modelId="{C80E094B-3989-5A43-82BB-2EB742955E5B}" type="presOf" srcId="{14614E5D-0606-CC43-BAF2-5731BEB27879}" destId="{6F1A27BD-8258-5D49-A1F4-71449AB7C26F}" srcOrd="0" destOrd="0" presId="urn:microsoft.com/office/officeart/2008/layout/PictureStrips"/>
    <dgm:cxn modelId="{C3E30F4F-1A2F-684C-9959-E4CDFC404EE4}" type="presOf" srcId="{10F63437-B74A-6C42-97CB-CE2E6AAA2B47}" destId="{DC76B176-87CC-EA4B-B849-1C2FD2DFCF61}" srcOrd="0" destOrd="0" presId="urn:microsoft.com/office/officeart/2008/layout/PictureStrips"/>
    <dgm:cxn modelId="{35339059-1526-3747-8173-211808ABBAF0}" type="presOf" srcId="{E566C963-72FB-FC42-8DBF-1E3F148AAC95}" destId="{184667E9-1C73-C843-85C9-D91F1585D8B9}" srcOrd="0" destOrd="0" presId="urn:microsoft.com/office/officeart/2008/layout/PictureStrips"/>
    <dgm:cxn modelId="{0F7E3A71-3D94-174C-BED3-BFA3F83B5F69}" type="presOf" srcId="{2132A2FF-A60F-4648-A502-AB97B248C685}" destId="{74C7434F-DFC3-CA45-A578-B16BF9BA7091}" srcOrd="0" destOrd="0" presId="urn:microsoft.com/office/officeart/2008/layout/PictureStrips"/>
    <dgm:cxn modelId="{36AD1782-9FEC-424F-90BF-287BE59FA461}" srcId="{D8FC1460-D8A5-7F4C-8C2F-16848749600E}" destId="{E566C963-72FB-FC42-8DBF-1E3F148AAC95}" srcOrd="2" destOrd="0" parTransId="{0D8FCFF9-C7FF-CE4D-A906-FDC1F6FF0301}" sibTransId="{BCDD97E6-EA04-5C40-9164-74E211FE8453}"/>
    <dgm:cxn modelId="{ABFDF490-B362-9C4C-A452-8000D9330A2C}" srcId="{D8FC1460-D8A5-7F4C-8C2F-16848749600E}" destId="{10F63437-B74A-6C42-97CB-CE2E6AAA2B47}" srcOrd="0" destOrd="0" parTransId="{A5515462-76E1-9944-8C32-9C3D8A3A9240}" sibTransId="{A3E043DD-1435-9E49-8F9E-488F18BEF84E}"/>
    <dgm:cxn modelId="{5228B499-088D-4441-9774-4E1F66E61577}" srcId="{D8FC1460-D8A5-7F4C-8C2F-16848749600E}" destId="{14614E5D-0606-CC43-BAF2-5731BEB27879}" srcOrd="3" destOrd="0" parTransId="{D6F2F3DC-72E7-2544-A6D2-5E40E0A44D7D}" sibTransId="{4DF76347-88A5-2B48-8661-E657E0E10F59}"/>
    <dgm:cxn modelId="{46F19163-311A-C94F-8CF5-704DD477FCFF}" type="presParOf" srcId="{E1A3E7D9-62D1-2341-9B24-E3FB97B96CB6}" destId="{1DFAA5D5-FD7C-124F-96AA-198C94EC8154}" srcOrd="0" destOrd="0" presId="urn:microsoft.com/office/officeart/2008/layout/PictureStrips"/>
    <dgm:cxn modelId="{C2655623-89D1-9D40-A7C4-E657CFBC7302}" type="presParOf" srcId="{1DFAA5D5-FD7C-124F-96AA-198C94EC8154}" destId="{DC76B176-87CC-EA4B-B849-1C2FD2DFCF61}" srcOrd="0" destOrd="0" presId="urn:microsoft.com/office/officeart/2008/layout/PictureStrips"/>
    <dgm:cxn modelId="{E5642AC6-0C71-804B-A0F0-07A01A70A2C8}" type="presParOf" srcId="{1DFAA5D5-FD7C-124F-96AA-198C94EC8154}" destId="{29A54401-9C6D-914F-9FF0-44751F014ED9}" srcOrd="1" destOrd="0" presId="urn:microsoft.com/office/officeart/2008/layout/PictureStrips"/>
    <dgm:cxn modelId="{B320B1F5-6A5F-4C45-AB02-7B0F3D0CE22F}" type="presParOf" srcId="{E1A3E7D9-62D1-2341-9B24-E3FB97B96CB6}" destId="{E30A3A09-A810-604F-A84C-E055A2A8893F}" srcOrd="1" destOrd="0" presId="urn:microsoft.com/office/officeart/2008/layout/PictureStrips"/>
    <dgm:cxn modelId="{73B53CC1-E5CD-724B-8345-77BB9C5EA7F5}" type="presParOf" srcId="{E1A3E7D9-62D1-2341-9B24-E3FB97B96CB6}" destId="{8E199CB8-81CA-4A47-AC01-3BE35A784478}" srcOrd="2" destOrd="0" presId="urn:microsoft.com/office/officeart/2008/layout/PictureStrips"/>
    <dgm:cxn modelId="{7D985D0B-6A3E-0F41-9B1F-4E568557BBFF}" type="presParOf" srcId="{8E199CB8-81CA-4A47-AC01-3BE35A784478}" destId="{74C7434F-DFC3-CA45-A578-B16BF9BA7091}" srcOrd="0" destOrd="0" presId="urn:microsoft.com/office/officeart/2008/layout/PictureStrips"/>
    <dgm:cxn modelId="{3A62C835-683C-5F48-AC8B-6CA012297579}" type="presParOf" srcId="{8E199CB8-81CA-4A47-AC01-3BE35A784478}" destId="{1EDB0C80-E841-9049-95D3-2A7E798DD740}" srcOrd="1" destOrd="0" presId="urn:microsoft.com/office/officeart/2008/layout/PictureStrips"/>
    <dgm:cxn modelId="{43E88578-D912-1B44-B0FE-073B6B6755BC}" type="presParOf" srcId="{E1A3E7D9-62D1-2341-9B24-E3FB97B96CB6}" destId="{ED818DAD-BF42-1C4C-9DCD-9DA3794C5709}" srcOrd="3" destOrd="0" presId="urn:microsoft.com/office/officeart/2008/layout/PictureStrips"/>
    <dgm:cxn modelId="{F1013D98-DF11-4D47-9551-CFB38F9FA7F3}" type="presParOf" srcId="{E1A3E7D9-62D1-2341-9B24-E3FB97B96CB6}" destId="{A3227D0D-19FD-D546-9E8B-3DA2F9AE08F2}" srcOrd="4" destOrd="0" presId="urn:microsoft.com/office/officeart/2008/layout/PictureStrips"/>
    <dgm:cxn modelId="{07C36938-A00D-1D49-8C8B-82A3819B78E2}" type="presParOf" srcId="{A3227D0D-19FD-D546-9E8B-3DA2F9AE08F2}" destId="{184667E9-1C73-C843-85C9-D91F1585D8B9}" srcOrd="0" destOrd="0" presId="urn:microsoft.com/office/officeart/2008/layout/PictureStrips"/>
    <dgm:cxn modelId="{176390D4-2EBC-EA47-AA04-67D00C47EB43}" type="presParOf" srcId="{A3227D0D-19FD-D546-9E8B-3DA2F9AE08F2}" destId="{613B9355-E1A6-EF44-B05B-CF3F800B4BC1}" srcOrd="1" destOrd="0" presId="urn:microsoft.com/office/officeart/2008/layout/PictureStrips"/>
    <dgm:cxn modelId="{1C715E13-0AE3-184D-86AF-271C05F31C27}" type="presParOf" srcId="{E1A3E7D9-62D1-2341-9B24-E3FB97B96CB6}" destId="{E87D78BC-D775-AE46-AEE1-524998280693}" srcOrd="5" destOrd="0" presId="urn:microsoft.com/office/officeart/2008/layout/PictureStrips"/>
    <dgm:cxn modelId="{17E47C0C-BCBB-5040-BB99-41A4BBB39AEF}" type="presParOf" srcId="{E1A3E7D9-62D1-2341-9B24-E3FB97B96CB6}" destId="{477CC394-77B6-E548-A1E9-7D5112AB47E0}" srcOrd="6" destOrd="0" presId="urn:microsoft.com/office/officeart/2008/layout/PictureStrips"/>
    <dgm:cxn modelId="{D2A0AFF0-6CF8-BB4C-8A79-D9D2B747A7A2}" type="presParOf" srcId="{477CC394-77B6-E548-A1E9-7D5112AB47E0}" destId="{6F1A27BD-8258-5D49-A1F4-71449AB7C26F}" srcOrd="0" destOrd="0" presId="urn:microsoft.com/office/officeart/2008/layout/PictureStrips"/>
    <dgm:cxn modelId="{7864BFF5-7ABB-2246-A9FF-CFD5B781B0B5}" type="presParOf" srcId="{477CC394-77B6-E548-A1E9-7D5112AB47E0}" destId="{444424BB-5199-C548-A5A4-201341C8FEC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753F26-4656-784F-855C-DE94370CFEAA}" type="doc">
      <dgm:prSet loTypeId="urn:microsoft.com/office/officeart/2005/8/layout/process4" loCatId="" qsTypeId="urn:microsoft.com/office/officeart/2005/8/quickstyle/simple3" qsCatId="simple" csTypeId="urn:microsoft.com/office/officeart/2005/8/colors/colorful1" csCatId="colorful" phldr="1"/>
      <dgm:spPr/>
      <dgm:t>
        <a:bodyPr/>
        <a:lstStyle/>
        <a:p>
          <a:endParaRPr lang="tr-TR"/>
        </a:p>
      </dgm:t>
    </dgm:pt>
    <dgm:pt modelId="{F1FFA888-7515-8D49-BB16-7B0B3C0A09F0}">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Sesbilgisi</a:t>
          </a:r>
        </a:p>
      </dgm:t>
    </dgm:pt>
    <dgm:pt modelId="{C8D1357A-24AE-6743-A39D-D42AAB608B24}" type="parTrans" cxnId="{FF1AE9E5-142A-E343-A9B3-AFF983DB288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6232ACA4-8D34-E24C-9D27-F6DAFAC8AAF4}" type="sibTrans" cxnId="{FF1AE9E5-142A-E343-A9B3-AFF983DB288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6990879-8176-F34E-AE97-55148BAC47CD}">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Dilde yer alan sesleri, dağılımlarını, işlevlerini, sınırlılıklarını ve düzenlenişlerini sağlayan kurallar bütünüdür.</a:t>
          </a:r>
        </a:p>
      </dgm:t>
    </dgm:pt>
    <dgm:pt modelId="{285B55B9-8D3E-8344-9475-3A3B57409C17}" type="parTrans" cxnId="{383ED7E6-3D2D-0F46-B5ED-09DB8CEF6E3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E7C42FB4-B71E-3A4A-8A1E-743952887A34}" type="sibTrans" cxnId="{383ED7E6-3D2D-0F46-B5ED-09DB8CEF6E3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0870E1F-A97B-EE41-AE82-44BAAFAB8E30}">
      <dgm:prSet phldrT="[Metin]" custT="1"/>
      <dgm:spPr/>
      <dgm:t>
        <a:bodyPr/>
        <a:lstStyle/>
        <a:p>
          <a:r>
            <a:rPr lang="tr-TR" sz="2000" b="1" dirty="0" err="1">
              <a:latin typeface="Tahoma" panose="020B0604030504040204" pitchFamily="34" charset="0"/>
              <a:ea typeface="Tahoma" panose="020B0604030504040204" pitchFamily="34" charset="0"/>
              <a:cs typeface="Tahoma" panose="020B0604030504040204" pitchFamily="34" charset="0"/>
            </a:rPr>
            <a:t>Sesbilgisel</a:t>
          </a:r>
          <a:r>
            <a:rPr lang="tr-TR" sz="2000" b="1" dirty="0">
              <a:latin typeface="Tahoma" panose="020B0604030504040204" pitchFamily="34" charset="0"/>
              <a:ea typeface="Tahoma" panose="020B0604030504040204" pitchFamily="34" charset="0"/>
              <a:cs typeface="Tahoma" panose="020B0604030504040204" pitchFamily="34" charset="0"/>
            </a:rPr>
            <a:t> gelişimde iki önemli nokta vardır. </a:t>
          </a:r>
        </a:p>
      </dgm:t>
    </dgm:pt>
    <dgm:pt modelId="{BF9E01A4-4D5A-3F45-BE39-91D05A66FFC4}" type="parTrans" cxnId="{E80D5B5A-94FE-C94F-AF77-4409FCF793E1}">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659B5AFF-81B9-174E-92D3-C8273B5DD4AB}" type="sibTrans" cxnId="{E80D5B5A-94FE-C94F-AF77-4409FCF793E1}">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78A803A-CE9D-F340-A01D-06093FDFFC76}">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Birincisi: Seslerin edinilmesi ve üretilmesi</a:t>
          </a:r>
        </a:p>
      </dgm:t>
    </dgm:pt>
    <dgm:pt modelId="{57D7252C-665A-DC47-AE9C-8EB6D6A4702F}" type="parTrans" cxnId="{11D97762-6071-9C4C-9386-43410A46F9CD}">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34288C2-DB8B-F945-AA45-55C2A2CA35C4}" type="sibTrans" cxnId="{11D97762-6071-9C4C-9386-43410A46F9CD}">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D07F1DE-2110-C54A-A22D-14E2230F15AC}">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İkincisi: sesleri bir araya getirerek anlamlı sözcükler üretme kurallarını öğrenme </a:t>
          </a:r>
        </a:p>
      </dgm:t>
    </dgm:pt>
    <dgm:pt modelId="{1C0FA7C9-900F-F24C-BFBC-7D3F1F5CCD12}" type="parTrans" cxnId="{E32DDA9D-6051-6046-989B-5AC910795D3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40C20F2-1CBE-D848-AD4D-83A7ED24BA70}" type="sibTrans" cxnId="{E32DDA9D-6051-6046-989B-5AC910795D3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E39698EC-E9C4-544C-AD26-E60F6CF97054}">
      <dgm:prSet phldrT="[Metin]" custT="1"/>
      <dgm:spPr/>
      <dgm:t>
        <a:bodyPr/>
        <a:lstStyle/>
        <a:p>
          <a:r>
            <a:rPr lang="tr-TR" sz="2000" b="1" dirty="0" err="1">
              <a:latin typeface="Tahoma" panose="020B0604030504040204" pitchFamily="34" charset="0"/>
              <a:ea typeface="Tahoma" panose="020B0604030504040204" pitchFamily="34" charset="0"/>
              <a:cs typeface="Tahoma" panose="020B0604030504040204" pitchFamily="34" charset="0"/>
            </a:rPr>
            <a:t>Sesbilgisel</a:t>
          </a:r>
          <a:r>
            <a:rPr lang="tr-TR" sz="2000" b="1" dirty="0">
              <a:latin typeface="Tahoma" panose="020B0604030504040204" pitchFamily="34" charset="0"/>
              <a:ea typeface="Tahoma" panose="020B0604030504040204" pitchFamily="34" charset="0"/>
              <a:cs typeface="Tahoma" panose="020B0604030504040204" pitchFamily="34" charset="0"/>
            </a:rPr>
            <a:t> bozukluklar</a:t>
          </a:r>
        </a:p>
      </dgm:t>
    </dgm:pt>
    <dgm:pt modelId="{8B690469-83A3-7A49-92B4-FD7FE241384D}" type="parTrans" cxnId="{514D9C52-C0B1-4A4C-B537-51FC910B8D65}">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2BDBB99-F007-8F41-BE65-F3507EAA899F}" type="sibTrans" cxnId="{514D9C52-C0B1-4A4C-B537-51FC910B8D65}">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1A0159E2-5A02-2040-98D1-E2D2EAB39006}">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Çocuğun ana dilindeki ses sistemini ve kurallarını edinmesinde görülen zorluklar.</a:t>
          </a:r>
        </a:p>
      </dgm:t>
    </dgm:pt>
    <dgm:pt modelId="{4BC2AAB9-334C-484A-A76A-35A14F86FBD1}" type="parTrans" cxnId="{1C05FAEF-F54F-0742-9CDF-ABA01AC2024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73569DC-93E9-4443-9CCE-3D8CDE9C1C2A}" type="sibTrans" cxnId="{1C05FAEF-F54F-0742-9CDF-ABA01AC2024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5487BF4-D74D-DE4E-A17B-A78E14A40023}" type="pres">
      <dgm:prSet presAssocID="{DE753F26-4656-784F-855C-DE94370CFEAA}" presName="Name0" presStyleCnt="0">
        <dgm:presLayoutVars>
          <dgm:dir/>
          <dgm:animLvl val="lvl"/>
          <dgm:resizeHandles val="exact"/>
        </dgm:presLayoutVars>
      </dgm:prSet>
      <dgm:spPr/>
    </dgm:pt>
    <dgm:pt modelId="{739B32D0-6316-CB46-92FA-20AE09EF5A61}" type="pres">
      <dgm:prSet presAssocID="{E39698EC-E9C4-544C-AD26-E60F6CF97054}" presName="boxAndChildren" presStyleCnt="0"/>
      <dgm:spPr/>
    </dgm:pt>
    <dgm:pt modelId="{BF4A0401-4F0A-4440-A2FF-657676D86A2D}" type="pres">
      <dgm:prSet presAssocID="{E39698EC-E9C4-544C-AD26-E60F6CF97054}" presName="parentTextBox" presStyleLbl="node1" presStyleIdx="0" presStyleCnt="3"/>
      <dgm:spPr/>
    </dgm:pt>
    <dgm:pt modelId="{7A0652D0-AC40-EC4B-8D98-F85855E1BF0B}" type="pres">
      <dgm:prSet presAssocID="{E39698EC-E9C4-544C-AD26-E60F6CF97054}" presName="entireBox" presStyleLbl="node1" presStyleIdx="0" presStyleCnt="3"/>
      <dgm:spPr/>
    </dgm:pt>
    <dgm:pt modelId="{295971CC-8E70-FA45-85D3-C578FC6D8FBB}" type="pres">
      <dgm:prSet presAssocID="{E39698EC-E9C4-544C-AD26-E60F6CF97054}" presName="descendantBox" presStyleCnt="0"/>
      <dgm:spPr/>
    </dgm:pt>
    <dgm:pt modelId="{2A7EBE1D-2998-D74D-98AD-842286AEA700}" type="pres">
      <dgm:prSet presAssocID="{1A0159E2-5A02-2040-98D1-E2D2EAB39006}" presName="childTextBox" presStyleLbl="fgAccFollowNode1" presStyleIdx="0" presStyleCnt="4">
        <dgm:presLayoutVars>
          <dgm:bulletEnabled val="1"/>
        </dgm:presLayoutVars>
      </dgm:prSet>
      <dgm:spPr/>
    </dgm:pt>
    <dgm:pt modelId="{FD8EC8DE-09E1-F042-8420-FD199FDB94A4}" type="pres">
      <dgm:prSet presAssocID="{659B5AFF-81B9-174E-92D3-C8273B5DD4AB}" presName="sp" presStyleCnt="0"/>
      <dgm:spPr/>
    </dgm:pt>
    <dgm:pt modelId="{E40AED00-BB70-2A40-A474-C156CCCFF026}" type="pres">
      <dgm:prSet presAssocID="{90870E1F-A97B-EE41-AE82-44BAAFAB8E30}" presName="arrowAndChildren" presStyleCnt="0"/>
      <dgm:spPr/>
    </dgm:pt>
    <dgm:pt modelId="{AD602EE3-CF9C-634E-84B9-CAEC065A2987}" type="pres">
      <dgm:prSet presAssocID="{90870E1F-A97B-EE41-AE82-44BAAFAB8E30}" presName="parentTextArrow" presStyleLbl="node1" presStyleIdx="0" presStyleCnt="3"/>
      <dgm:spPr/>
    </dgm:pt>
    <dgm:pt modelId="{AD780C8C-2110-0341-989E-6A9B0D120CEE}" type="pres">
      <dgm:prSet presAssocID="{90870E1F-A97B-EE41-AE82-44BAAFAB8E30}" presName="arrow" presStyleLbl="node1" presStyleIdx="1" presStyleCnt="3"/>
      <dgm:spPr/>
    </dgm:pt>
    <dgm:pt modelId="{47DDA425-4DFE-704D-B3F2-D8111B5D32C1}" type="pres">
      <dgm:prSet presAssocID="{90870E1F-A97B-EE41-AE82-44BAAFAB8E30}" presName="descendantArrow" presStyleCnt="0"/>
      <dgm:spPr/>
    </dgm:pt>
    <dgm:pt modelId="{949163F9-6575-244B-A02A-615102DB8CCA}" type="pres">
      <dgm:prSet presAssocID="{578A803A-CE9D-F340-A01D-06093FDFFC76}" presName="childTextArrow" presStyleLbl="fgAccFollowNode1" presStyleIdx="1" presStyleCnt="4">
        <dgm:presLayoutVars>
          <dgm:bulletEnabled val="1"/>
        </dgm:presLayoutVars>
      </dgm:prSet>
      <dgm:spPr/>
    </dgm:pt>
    <dgm:pt modelId="{06C9D301-718D-034E-A414-AE72F548056C}" type="pres">
      <dgm:prSet presAssocID="{7D07F1DE-2110-C54A-A22D-14E2230F15AC}" presName="childTextArrow" presStyleLbl="fgAccFollowNode1" presStyleIdx="2" presStyleCnt="4">
        <dgm:presLayoutVars>
          <dgm:bulletEnabled val="1"/>
        </dgm:presLayoutVars>
      </dgm:prSet>
      <dgm:spPr/>
    </dgm:pt>
    <dgm:pt modelId="{182241D0-91ED-F14E-94F5-991777AA697A}" type="pres">
      <dgm:prSet presAssocID="{6232ACA4-8D34-E24C-9D27-F6DAFAC8AAF4}" presName="sp" presStyleCnt="0"/>
      <dgm:spPr/>
    </dgm:pt>
    <dgm:pt modelId="{FC4ABC6C-4899-2345-96AE-A7C5179ABDA6}" type="pres">
      <dgm:prSet presAssocID="{F1FFA888-7515-8D49-BB16-7B0B3C0A09F0}" presName="arrowAndChildren" presStyleCnt="0"/>
      <dgm:spPr/>
    </dgm:pt>
    <dgm:pt modelId="{24E6B7CD-3599-D347-B8DC-38EB8E4C6D12}" type="pres">
      <dgm:prSet presAssocID="{F1FFA888-7515-8D49-BB16-7B0B3C0A09F0}" presName="parentTextArrow" presStyleLbl="node1" presStyleIdx="1" presStyleCnt="3"/>
      <dgm:spPr/>
    </dgm:pt>
    <dgm:pt modelId="{F00C54DC-5BF9-3846-A69E-21D249C723BF}" type="pres">
      <dgm:prSet presAssocID="{F1FFA888-7515-8D49-BB16-7B0B3C0A09F0}" presName="arrow" presStyleLbl="node1" presStyleIdx="2" presStyleCnt="3"/>
      <dgm:spPr/>
    </dgm:pt>
    <dgm:pt modelId="{6B89539D-E1CD-114E-A177-EB28B04D9597}" type="pres">
      <dgm:prSet presAssocID="{F1FFA888-7515-8D49-BB16-7B0B3C0A09F0}" presName="descendantArrow" presStyleCnt="0"/>
      <dgm:spPr/>
    </dgm:pt>
    <dgm:pt modelId="{2F71DFFF-4A9A-C148-AD48-4248F01EBC93}" type="pres">
      <dgm:prSet presAssocID="{36990879-8176-F34E-AE97-55148BAC47CD}" presName="childTextArrow" presStyleLbl="fgAccFollowNode1" presStyleIdx="3" presStyleCnt="4">
        <dgm:presLayoutVars>
          <dgm:bulletEnabled val="1"/>
        </dgm:presLayoutVars>
      </dgm:prSet>
      <dgm:spPr/>
    </dgm:pt>
  </dgm:ptLst>
  <dgm:cxnLst>
    <dgm:cxn modelId="{70685A11-15C8-994C-B297-ED2C8FCBFA77}" type="presOf" srcId="{DE753F26-4656-784F-855C-DE94370CFEAA}" destId="{75487BF4-D74D-DE4E-A17B-A78E14A40023}" srcOrd="0" destOrd="0" presId="urn:microsoft.com/office/officeart/2005/8/layout/process4"/>
    <dgm:cxn modelId="{D73C2117-F2F7-B847-91D7-5E8233384D58}" type="presOf" srcId="{7D07F1DE-2110-C54A-A22D-14E2230F15AC}" destId="{06C9D301-718D-034E-A414-AE72F548056C}" srcOrd="0" destOrd="0" presId="urn:microsoft.com/office/officeart/2005/8/layout/process4"/>
    <dgm:cxn modelId="{D9F5904A-F4B9-914E-AD47-0B4AB44AE394}" type="presOf" srcId="{578A803A-CE9D-F340-A01D-06093FDFFC76}" destId="{949163F9-6575-244B-A02A-615102DB8CCA}" srcOrd="0" destOrd="0" presId="urn:microsoft.com/office/officeart/2005/8/layout/process4"/>
    <dgm:cxn modelId="{514D9C52-C0B1-4A4C-B537-51FC910B8D65}" srcId="{DE753F26-4656-784F-855C-DE94370CFEAA}" destId="{E39698EC-E9C4-544C-AD26-E60F6CF97054}" srcOrd="2" destOrd="0" parTransId="{8B690469-83A3-7A49-92B4-FD7FE241384D}" sibTransId="{92BDBB99-F007-8F41-BE65-F3507EAA899F}"/>
    <dgm:cxn modelId="{E80D5B5A-94FE-C94F-AF77-4409FCF793E1}" srcId="{DE753F26-4656-784F-855C-DE94370CFEAA}" destId="{90870E1F-A97B-EE41-AE82-44BAAFAB8E30}" srcOrd="1" destOrd="0" parTransId="{BF9E01A4-4D5A-3F45-BE39-91D05A66FFC4}" sibTransId="{659B5AFF-81B9-174E-92D3-C8273B5DD4AB}"/>
    <dgm:cxn modelId="{11D97762-6071-9C4C-9386-43410A46F9CD}" srcId="{90870E1F-A97B-EE41-AE82-44BAAFAB8E30}" destId="{578A803A-CE9D-F340-A01D-06093FDFFC76}" srcOrd="0" destOrd="0" parTransId="{57D7252C-665A-DC47-AE9C-8EB6D6A4702F}" sibTransId="{534288C2-DB8B-F945-AA45-55C2A2CA35C4}"/>
    <dgm:cxn modelId="{C7576D64-7109-BF45-82AC-3F76ED97577A}" type="presOf" srcId="{90870E1F-A97B-EE41-AE82-44BAAFAB8E30}" destId="{AD780C8C-2110-0341-989E-6A9B0D120CEE}" srcOrd="1" destOrd="0" presId="urn:microsoft.com/office/officeart/2005/8/layout/process4"/>
    <dgm:cxn modelId="{194CA86E-B41D-A948-8D79-4441E6865111}" type="presOf" srcId="{F1FFA888-7515-8D49-BB16-7B0B3C0A09F0}" destId="{F00C54DC-5BF9-3846-A69E-21D249C723BF}" srcOrd="1" destOrd="0" presId="urn:microsoft.com/office/officeart/2005/8/layout/process4"/>
    <dgm:cxn modelId="{E32DDA9D-6051-6046-989B-5AC910795D37}" srcId="{90870E1F-A97B-EE41-AE82-44BAAFAB8E30}" destId="{7D07F1DE-2110-C54A-A22D-14E2230F15AC}" srcOrd="1" destOrd="0" parTransId="{1C0FA7C9-900F-F24C-BFBC-7D3F1F5CCD12}" sibTransId="{940C20F2-1CBE-D848-AD4D-83A7ED24BA70}"/>
    <dgm:cxn modelId="{E977BCA9-4BBA-6549-8116-E3351DEB5C83}" type="presOf" srcId="{1A0159E2-5A02-2040-98D1-E2D2EAB39006}" destId="{2A7EBE1D-2998-D74D-98AD-842286AEA700}" srcOrd="0" destOrd="0" presId="urn:microsoft.com/office/officeart/2005/8/layout/process4"/>
    <dgm:cxn modelId="{4E205BAC-6336-D84D-B121-59991FB2E025}" type="presOf" srcId="{E39698EC-E9C4-544C-AD26-E60F6CF97054}" destId="{7A0652D0-AC40-EC4B-8D98-F85855E1BF0B}" srcOrd="1" destOrd="0" presId="urn:microsoft.com/office/officeart/2005/8/layout/process4"/>
    <dgm:cxn modelId="{72D0BEC7-1FFC-754D-B465-0CA1C0613727}" type="presOf" srcId="{90870E1F-A97B-EE41-AE82-44BAAFAB8E30}" destId="{AD602EE3-CF9C-634E-84B9-CAEC065A2987}" srcOrd="0" destOrd="0" presId="urn:microsoft.com/office/officeart/2005/8/layout/process4"/>
    <dgm:cxn modelId="{C36A62DD-DBBC-BB41-83EA-2F526951E3D6}" type="presOf" srcId="{36990879-8176-F34E-AE97-55148BAC47CD}" destId="{2F71DFFF-4A9A-C148-AD48-4248F01EBC93}" srcOrd="0" destOrd="0" presId="urn:microsoft.com/office/officeart/2005/8/layout/process4"/>
    <dgm:cxn modelId="{FF1AE9E5-142A-E343-A9B3-AFF983DB288B}" srcId="{DE753F26-4656-784F-855C-DE94370CFEAA}" destId="{F1FFA888-7515-8D49-BB16-7B0B3C0A09F0}" srcOrd="0" destOrd="0" parTransId="{C8D1357A-24AE-6743-A39D-D42AAB608B24}" sibTransId="{6232ACA4-8D34-E24C-9D27-F6DAFAC8AAF4}"/>
    <dgm:cxn modelId="{383ED7E6-3D2D-0F46-B5ED-09DB8CEF6E37}" srcId="{F1FFA888-7515-8D49-BB16-7B0B3C0A09F0}" destId="{36990879-8176-F34E-AE97-55148BAC47CD}" srcOrd="0" destOrd="0" parTransId="{285B55B9-8D3E-8344-9475-3A3B57409C17}" sibTransId="{E7C42FB4-B71E-3A4A-8A1E-743952887A34}"/>
    <dgm:cxn modelId="{F825D0E8-03EE-2345-8BAC-DF07229DCD76}" type="presOf" srcId="{E39698EC-E9C4-544C-AD26-E60F6CF97054}" destId="{BF4A0401-4F0A-4440-A2FF-657676D86A2D}" srcOrd="0" destOrd="0" presId="urn:microsoft.com/office/officeart/2005/8/layout/process4"/>
    <dgm:cxn modelId="{2153D1EB-EF3C-C645-9D48-31C2673FEAE5}" type="presOf" srcId="{F1FFA888-7515-8D49-BB16-7B0B3C0A09F0}" destId="{24E6B7CD-3599-D347-B8DC-38EB8E4C6D12}" srcOrd="0" destOrd="0" presId="urn:microsoft.com/office/officeart/2005/8/layout/process4"/>
    <dgm:cxn modelId="{1C05FAEF-F54F-0742-9CDF-ABA01AC20246}" srcId="{E39698EC-E9C4-544C-AD26-E60F6CF97054}" destId="{1A0159E2-5A02-2040-98D1-E2D2EAB39006}" srcOrd="0" destOrd="0" parTransId="{4BC2AAB9-334C-484A-A76A-35A14F86FBD1}" sibTransId="{A73569DC-93E9-4443-9CCE-3D8CDE9C1C2A}"/>
    <dgm:cxn modelId="{5EB37108-312C-CF4E-AB83-FE78C72DA6F7}" type="presParOf" srcId="{75487BF4-D74D-DE4E-A17B-A78E14A40023}" destId="{739B32D0-6316-CB46-92FA-20AE09EF5A61}" srcOrd="0" destOrd="0" presId="urn:microsoft.com/office/officeart/2005/8/layout/process4"/>
    <dgm:cxn modelId="{A2528880-352E-8C4E-A74D-B852E80FC888}" type="presParOf" srcId="{739B32D0-6316-CB46-92FA-20AE09EF5A61}" destId="{BF4A0401-4F0A-4440-A2FF-657676D86A2D}" srcOrd="0" destOrd="0" presId="urn:microsoft.com/office/officeart/2005/8/layout/process4"/>
    <dgm:cxn modelId="{93D9B504-B9FA-2F48-BA3A-BFCD2F8237E1}" type="presParOf" srcId="{739B32D0-6316-CB46-92FA-20AE09EF5A61}" destId="{7A0652D0-AC40-EC4B-8D98-F85855E1BF0B}" srcOrd="1" destOrd="0" presId="urn:microsoft.com/office/officeart/2005/8/layout/process4"/>
    <dgm:cxn modelId="{A7A55E39-DA87-2B46-A12D-EB35BBA5393C}" type="presParOf" srcId="{739B32D0-6316-CB46-92FA-20AE09EF5A61}" destId="{295971CC-8E70-FA45-85D3-C578FC6D8FBB}" srcOrd="2" destOrd="0" presId="urn:microsoft.com/office/officeart/2005/8/layout/process4"/>
    <dgm:cxn modelId="{5FCF595E-21A4-0346-A4DE-3770E011092A}" type="presParOf" srcId="{295971CC-8E70-FA45-85D3-C578FC6D8FBB}" destId="{2A7EBE1D-2998-D74D-98AD-842286AEA700}" srcOrd="0" destOrd="0" presId="urn:microsoft.com/office/officeart/2005/8/layout/process4"/>
    <dgm:cxn modelId="{29C2E845-6F27-A846-B699-A70D3D0B3259}" type="presParOf" srcId="{75487BF4-D74D-DE4E-A17B-A78E14A40023}" destId="{FD8EC8DE-09E1-F042-8420-FD199FDB94A4}" srcOrd="1" destOrd="0" presId="urn:microsoft.com/office/officeart/2005/8/layout/process4"/>
    <dgm:cxn modelId="{E112FD3F-E6B0-4540-A580-22CD7E4525A4}" type="presParOf" srcId="{75487BF4-D74D-DE4E-A17B-A78E14A40023}" destId="{E40AED00-BB70-2A40-A474-C156CCCFF026}" srcOrd="2" destOrd="0" presId="urn:microsoft.com/office/officeart/2005/8/layout/process4"/>
    <dgm:cxn modelId="{F5079567-8752-DA4D-91A3-23A60FCF5A9A}" type="presParOf" srcId="{E40AED00-BB70-2A40-A474-C156CCCFF026}" destId="{AD602EE3-CF9C-634E-84B9-CAEC065A2987}" srcOrd="0" destOrd="0" presId="urn:microsoft.com/office/officeart/2005/8/layout/process4"/>
    <dgm:cxn modelId="{F830589C-DC3D-4C4B-85BF-7D15FE4F6591}" type="presParOf" srcId="{E40AED00-BB70-2A40-A474-C156CCCFF026}" destId="{AD780C8C-2110-0341-989E-6A9B0D120CEE}" srcOrd="1" destOrd="0" presId="urn:microsoft.com/office/officeart/2005/8/layout/process4"/>
    <dgm:cxn modelId="{E4AB74E2-D054-EF4E-B60F-7BB522EB1A4C}" type="presParOf" srcId="{E40AED00-BB70-2A40-A474-C156CCCFF026}" destId="{47DDA425-4DFE-704D-B3F2-D8111B5D32C1}" srcOrd="2" destOrd="0" presId="urn:microsoft.com/office/officeart/2005/8/layout/process4"/>
    <dgm:cxn modelId="{E8293AFC-CD96-3846-94A9-1AB99BE4C14B}" type="presParOf" srcId="{47DDA425-4DFE-704D-B3F2-D8111B5D32C1}" destId="{949163F9-6575-244B-A02A-615102DB8CCA}" srcOrd="0" destOrd="0" presId="urn:microsoft.com/office/officeart/2005/8/layout/process4"/>
    <dgm:cxn modelId="{1A41CCA1-518B-D44B-86D4-67C92AA446FD}" type="presParOf" srcId="{47DDA425-4DFE-704D-B3F2-D8111B5D32C1}" destId="{06C9D301-718D-034E-A414-AE72F548056C}" srcOrd="1" destOrd="0" presId="urn:microsoft.com/office/officeart/2005/8/layout/process4"/>
    <dgm:cxn modelId="{BB362CA0-2939-0248-AF60-36C3A60D68F2}" type="presParOf" srcId="{75487BF4-D74D-DE4E-A17B-A78E14A40023}" destId="{182241D0-91ED-F14E-94F5-991777AA697A}" srcOrd="3" destOrd="0" presId="urn:microsoft.com/office/officeart/2005/8/layout/process4"/>
    <dgm:cxn modelId="{4543D777-C1F6-EB43-8170-CDFA0849F9DC}" type="presParOf" srcId="{75487BF4-D74D-DE4E-A17B-A78E14A40023}" destId="{FC4ABC6C-4899-2345-96AE-A7C5179ABDA6}" srcOrd="4" destOrd="0" presId="urn:microsoft.com/office/officeart/2005/8/layout/process4"/>
    <dgm:cxn modelId="{7F346FD4-ADCF-7C4A-A034-3AA2A3F6A767}" type="presParOf" srcId="{FC4ABC6C-4899-2345-96AE-A7C5179ABDA6}" destId="{24E6B7CD-3599-D347-B8DC-38EB8E4C6D12}" srcOrd="0" destOrd="0" presId="urn:microsoft.com/office/officeart/2005/8/layout/process4"/>
    <dgm:cxn modelId="{D64715A8-C7AA-0C47-AC54-92585D8D3FA3}" type="presParOf" srcId="{FC4ABC6C-4899-2345-96AE-A7C5179ABDA6}" destId="{F00C54DC-5BF9-3846-A69E-21D249C723BF}" srcOrd="1" destOrd="0" presId="urn:microsoft.com/office/officeart/2005/8/layout/process4"/>
    <dgm:cxn modelId="{BB9BF1FA-CB4E-DB4B-AD5F-548725DE26F0}" type="presParOf" srcId="{FC4ABC6C-4899-2345-96AE-A7C5179ABDA6}" destId="{6B89539D-E1CD-114E-A177-EB28B04D9597}" srcOrd="2" destOrd="0" presId="urn:microsoft.com/office/officeart/2005/8/layout/process4"/>
    <dgm:cxn modelId="{BA3E23A6-AA21-0244-8A65-FA56DE73D52F}" type="presParOf" srcId="{6B89539D-E1CD-114E-A177-EB28B04D9597}" destId="{2F71DFFF-4A9A-C148-AD48-4248F01EBC9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8830172-AA5F-5F4F-B6DD-382877548E48}"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tr-TR"/>
        </a:p>
      </dgm:t>
    </dgm:pt>
    <dgm:pt modelId="{20C65E64-23D4-9747-8B03-7C4F0E434927}">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1</a:t>
          </a:r>
        </a:p>
      </dgm:t>
    </dgm:pt>
    <dgm:pt modelId="{1948644A-6A16-0E4B-8EF2-7BA44ADDF305}" type="parTrans" cxnId="{47707907-3760-3D41-8FDA-D2AE6FFD24E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F1CD3E8-A54A-114D-92C0-6B99AB30E442}" type="sibTrans" cxnId="{47707907-3760-3D41-8FDA-D2AE6FFD24E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2B39C0B-0693-2F44-A1C7-80C818576BDD}">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Sesbilgisi edinimi yaşıtlarıyla aynı sırayı izlese de sesleri edinmeleri </a:t>
          </a:r>
          <a:r>
            <a:rPr lang="tr-TR" sz="2000" b="1" i="1" dirty="0">
              <a:latin typeface="Tahoma" panose="020B0604030504040204" pitchFamily="34" charset="0"/>
              <a:ea typeface="Tahoma" panose="020B0604030504040204" pitchFamily="34" charset="0"/>
              <a:cs typeface="Tahoma" panose="020B0604030504040204" pitchFamily="34" charset="0"/>
            </a:rPr>
            <a:t>yaşıtlarından geç olmaktadır. </a:t>
          </a:r>
        </a:p>
      </dgm:t>
    </dgm:pt>
    <dgm:pt modelId="{DFAE3CEE-2B8B-E043-8760-FE80ED9F15C5}" type="parTrans" cxnId="{B1D2F58A-C682-E447-93D6-A0A843BA3F5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C01434F-6C7E-3546-9E2C-68AE699CE16A}" type="sibTrans" cxnId="{B1D2F58A-C682-E447-93D6-A0A843BA3F5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1C1D3901-9A89-C640-B0F0-3F3DD624D9AA}">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2</a:t>
          </a:r>
        </a:p>
      </dgm:t>
    </dgm:pt>
    <dgm:pt modelId="{A86FD570-4936-294E-B754-40B51EF16501}" type="parTrans" cxnId="{B5988194-7099-E94B-A42D-9E1ED3AB89C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F82AFAB-7D18-6841-AC11-0BE95CDA6E44}" type="sibTrans" cxnId="{B5988194-7099-E94B-A42D-9E1ED3AB89C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736EA45-8BF7-AE4E-958A-C2C72BF02408}">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Fonolojik bozukluklar </a:t>
          </a:r>
          <a:r>
            <a:rPr lang="tr-TR" sz="2000" dirty="0" err="1">
              <a:latin typeface="Tahoma" panose="020B0604030504040204" pitchFamily="34" charset="0"/>
              <a:ea typeface="Tahoma" panose="020B0604030504040204" pitchFamily="34" charset="0"/>
              <a:cs typeface="Tahoma" panose="020B0604030504040204" pitchFamily="34" charset="0"/>
            </a:rPr>
            <a:t>sesletim</a:t>
          </a:r>
          <a:r>
            <a:rPr lang="tr-TR" sz="2000" dirty="0">
              <a:latin typeface="Tahoma" panose="020B0604030504040204" pitchFamily="34" charset="0"/>
              <a:ea typeface="Tahoma" panose="020B0604030504040204" pitchFamily="34" charset="0"/>
              <a:cs typeface="Tahoma" panose="020B0604030504040204" pitchFamily="34" charset="0"/>
            </a:rPr>
            <a:t> bozuklukları ile karıştırılabilir. </a:t>
          </a:r>
        </a:p>
      </dgm:t>
    </dgm:pt>
    <dgm:pt modelId="{105CB030-AC35-6A4E-A90C-ECB7CB7F34B0}" type="parTrans" cxnId="{7D3E8D5C-1B7E-B947-9B65-590E7A135D29}">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6ED88058-6D95-B54F-86D7-8019FDA02A6C}" type="sibTrans" cxnId="{7D3E8D5C-1B7E-B947-9B65-590E7A135D29}">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D7BDB2F-EBD2-AA4D-9CD8-7C9DD107F31D}">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3</a:t>
          </a:r>
        </a:p>
      </dgm:t>
    </dgm:pt>
    <dgm:pt modelId="{9F26F9D8-9BB6-004E-975F-D8E33E37B674}" type="parTrans" cxnId="{234DFBB3-05F3-E042-9D22-05C044E082A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16973A0B-79F7-B542-A08D-445403132AA8}" type="sibTrans" cxnId="{234DFBB3-05F3-E042-9D22-05C044E082A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8E4FF186-5480-A647-A00E-6BB842D74BE7}">
      <dgm:prSet phldrT="[Metin]" custT="1"/>
      <dgm:spPr/>
      <dgm:t>
        <a:bodyPr/>
        <a:lstStyle/>
        <a:p>
          <a:r>
            <a:rPr lang="tr-TR" sz="2000" b="1" i="1" dirty="0" err="1">
              <a:latin typeface="Tahoma" panose="020B0604030504040204" pitchFamily="34" charset="0"/>
              <a:ea typeface="Tahoma" panose="020B0604030504040204" pitchFamily="34" charset="0"/>
              <a:cs typeface="Tahoma" panose="020B0604030504040204" pitchFamily="34" charset="0"/>
            </a:rPr>
            <a:t>Sesletim</a:t>
          </a:r>
          <a:r>
            <a:rPr lang="tr-TR" sz="2000" b="1" i="1" dirty="0">
              <a:latin typeface="Tahoma" panose="020B0604030504040204" pitchFamily="34" charset="0"/>
              <a:ea typeface="Tahoma" panose="020B0604030504040204" pitchFamily="34" charset="0"/>
              <a:cs typeface="Tahoma" panose="020B0604030504040204" pitchFamily="34" charset="0"/>
            </a:rPr>
            <a:t> bozukluğunda </a:t>
          </a:r>
          <a:r>
            <a:rPr lang="tr-TR" sz="2000" dirty="0">
              <a:latin typeface="Tahoma" panose="020B0604030504040204" pitchFamily="34" charset="0"/>
              <a:ea typeface="Tahoma" panose="020B0604030504040204" pitchFamily="34" charset="0"/>
              <a:cs typeface="Tahoma" panose="020B0604030504040204" pitchFamily="34" charset="0"/>
            </a:rPr>
            <a:t>çocuk bir sesi </a:t>
          </a:r>
          <a:r>
            <a:rPr lang="tr-TR" sz="2000" dirty="0" err="1">
              <a:latin typeface="Tahoma" panose="020B0604030504040204" pitchFamily="34" charset="0"/>
              <a:ea typeface="Tahoma" panose="020B0604030504040204" pitchFamily="34" charset="0"/>
              <a:cs typeface="Tahoma" panose="020B0604030504040204" pitchFamily="34" charset="0"/>
            </a:rPr>
            <a:t>edinimez</a:t>
          </a:r>
          <a:r>
            <a:rPr lang="tr-TR" sz="2000" dirty="0">
              <a:latin typeface="Tahoma" panose="020B0604030504040204" pitchFamily="34" charset="0"/>
              <a:ea typeface="Tahoma" panose="020B0604030504040204" pitchFamily="34" charset="0"/>
              <a:cs typeface="Tahoma" panose="020B0604030504040204" pitchFamily="34" charset="0"/>
            </a:rPr>
            <a:t> ve kullanamaz (r yerine y)</a:t>
          </a:r>
        </a:p>
      </dgm:t>
    </dgm:pt>
    <dgm:pt modelId="{347A7BA5-9055-8B45-A6DF-36733F95FF4E}" type="parTrans" cxnId="{872D82D9-C42D-504A-B95A-D90A8BEBE04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CA1E2084-15DC-5544-AAD9-61EA1B9CD94C}" type="sibTrans" cxnId="{872D82D9-C42D-504A-B95A-D90A8BEBE04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E443F37-B748-F94D-8621-BDC549DB9C4E}">
      <dgm:prSet phldrT="[Metin]" custT="1"/>
      <dgm:spPr/>
      <dgm:t>
        <a:bodyPr/>
        <a:lstStyle/>
        <a:p>
          <a:r>
            <a:rPr lang="tr-TR" sz="2000" b="1" i="1" dirty="0">
              <a:latin typeface="Tahoma" panose="020B0604030504040204" pitchFamily="34" charset="0"/>
              <a:ea typeface="Tahoma" panose="020B0604030504040204" pitchFamily="34" charset="0"/>
              <a:cs typeface="Tahoma" panose="020B0604030504040204" pitchFamily="34" charset="0"/>
            </a:rPr>
            <a:t>Fonolojik bozuklukta </a:t>
          </a:r>
          <a:r>
            <a:rPr lang="tr-TR" sz="2000" dirty="0">
              <a:latin typeface="Tahoma" panose="020B0604030504040204" pitchFamily="34" charset="0"/>
              <a:ea typeface="Tahoma" panose="020B0604030504040204" pitchFamily="34" charset="0"/>
              <a:cs typeface="Tahoma" panose="020B0604030504040204" pitchFamily="34" charset="0"/>
            </a:rPr>
            <a:t>ise çocukların ses üretimleri bozuk değildir. Ses birimleri uygun sıralayamazlar (bir sözcüğü yerine </a:t>
          </a:r>
          <a:r>
            <a:rPr lang="tr-TR" sz="2000" dirty="0" err="1">
              <a:latin typeface="Tahoma" panose="020B0604030504040204" pitchFamily="34" charset="0"/>
              <a:ea typeface="Tahoma" panose="020B0604030504040204" pitchFamily="34" charset="0"/>
              <a:cs typeface="Tahoma" panose="020B0604030504040204" pitchFamily="34" charset="0"/>
            </a:rPr>
            <a:t>bi</a:t>
          </a:r>
          <a:r>
            <a:rPr lang="tr-TR" sz="2000" dirty="0">
              <a:latin typeface="Tahoma" panose="020B0604030504040204" pitchFamily="34" charset="0"/>
              <a:ea typeface="Tahoma" panose="020B0604030504040204" pitchFamily="34" charset="0"/>
              <a:cs typeface="Tahoma" panose="020B0604030504040204" pitchFamily="34" charset="0"/>
            </a:rPr>
            <a:t> derken kar diyebilmek)</a:t>
          </a:r>
        </a:p>
      </dgm:t>
    </dgm:pt>
    <dgm:pt modelId="{5C5120BA-2446-4441-9E09-5FA9F6845A75}" type="parTrans" cxnId="{1277F163-1842-8A4F-B393-C2C726B0D52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8C3C3A5-E77A-4A49-A836-39E67D4D97DC}" type="sibTrans" cxnId="{1277F163-1842-8A4F-B393-C2C726B0D52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3BCEDCC-6F8A-264A-BBF6-1B694372466D}">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4</a:t>
          </a:r>
        </a:p>
      </dgm:t>
    </dgm:pt>
    <dgm:pt modelId="{8B7577E3-3AD8-CF43-B460-DB25FB6CA960}" type="parTrans" cxnId="{81DFAE86-D0BF-B24F-BEC5-81C8D76D1D8C}">
      <dgm:prSet/>
      <dgm:spPr/>
      <dgm:t>
        <a:bodyPr/>
        <a:lstStyle/>
        <a:p>
          <a:endParaRPr lang="tr-TR"/>
        </a:p>
      </dgm:t>
    </dgm:pt>
    <dgm:pt modelId="{B9FCFCFB-79FF-5143-A683-802FCBFABDFB}" type="sibTrans" cxnId="{81DFAE86-D0BF-B24F-BEC5-81C8D76D1D8C}">
      <dgm:prSet/>
      <dgm:spPr/>
      <dgm:t>
        <a:bodyPr/>
        <a:lstStyle/>
        <a:p>
          <a:endParaRPr lang="tr-TR"/>
        </a:p>
      </dgm:t>
    </dgm:pt>
    <dgm:pt modelId="{ECF668DF-56E7-C347-9C1F-DB5181A1D4AA}">
      <dgm:prSet phldrT="[Metin]" custT="1"/>
      <dgm:spPr/>
      <dgm:t>
        <a:bodyPr/>
        <a:lstStyle/>
        <a:p>
          <a:r>
            <a:rPr lang="tr-TR" sz="2000" dirty="0" err="1">
              <a:latin typeface="Tahoma" panose="020B0604030504040204" pitchFamily="34" charset="0"/>
              <a:ea typeface="Tahoma" panose="020B0604030504040204" pitchFamily="34" charset="0"/>
              <a:cs typeface="Tahoma" panose="020B0604030504040204" pitchFamily="34" charset="0"/>
            </a:rPr>
            <a:t>Sesbilgisel</a:t>
          </a:r>
          <a:r>
            <a:rPr lang="tr-TR" sz="2000" dirty="0">
              <a:latin typeface="Tahoma" panose="020B0604030504040204" pitchFamily="34" charset="0"/>
              <a:ea typeface="Tahoma" panose="020B0604030504040204" pitchFamily="34" charset="0"/>
              <a:cs typeface="Tahoma" panose="020B0604030504040204" pitchFamily="34" charset="0"/>
            </a:rPr>
            <a:t> bozukluğu olan çocukların konuşma anlaşılırları düşüktür. </a:t>
          </a:r>
        </a:p>
      </dgm:t>
    </dgm:pt>
    <dgm:pt modelId="{A87BC493-65C9-1441-8B8F-54FE47E7EA41}" type="parTrans" cxnId="{8D682800-D2D9-9240-961D-AB1C9AD6AB92}">
      <dgm:prSet/>
      <dgm:spPr/>
      <dgm:t>
        <a:bodyPr/>
        <a:lstStyle/>
        <a:p>
          <a:endParaRPr lang="tr-TR"/>
        </a:p>
      </dgm:t>
    </dgm:pt>
    <dgm:pt modelId="{F1BDA873-871E-E74E-A031-F102C06C87E5}" type="sibTrans" cxnId="{8D682800-D2D9-9240-961D-AB1C9AD6AB92}">
      <dgm:prSet/>
      <dgm:spPr/>
      <dgm:t>
        <a:bodyPr/>
        <a:lstStyle/>
        <a:p>
          <a:endParaRPr lang="tr-TR"/>
        </a:p>
      </dgm:t>
    </dgm:pt>
    <dgm:pt modelId="{B1D022D0-A253-3042-9DD6-9C0238418D47}" type="pres">
      <dgm:prSet presAssocID="{38830172-AA5F-5F4F-B6DD-382877548E48}" presName="linearFlow" presStyleCnt="0">
        <dgm:presLayoutVars>
          <dgm:dir/>
          <dgm:animLvl val="lvl"/>
          <dgm:resizeHandles val="exact"/>
        </dgm:presLayoutVars>
      </dgm:prSet>
      <dgm:spPr/>
    </dgm:pt>
    <dgm:pt modelId="{5092DFEA-FADE-D642-81F3-B11D1A1998F8}" type="pres">
      <dgm:prSet presAssocID="{20C65E64-23D4-9747-8B03-7C4F0E434927}" presName="composite" presStyleCnt="0"/>
      <dgm:spPr/>
    </dgm:pt>
    <dgm:pt modelId="{92801F10-FCF7-D14E-94CC-E9D74E1408DC}" type="pres">
      <dgm:prSet presAssocID="{20C65E64-23D4-9747-8B03-7C4F0E434927}" presName="parentText" presStyleLbl="alignNode1" presStyleIdx="0" presStyleCnt="4">
        <dgm:presLayoutVars>
          <dgm:chMax val="1"/>
          <dgm:bulletEnabled val="1"/>
        </dgm:presLayoutVars>
      </dgm:prSet>
      <dgm:spPr/>
    </dgm:pt>
    <dgm:pt modelId="{B1F830F3-8026-F040-A6A9-37FE6C38EBAA}" type="pres">
      <dgm:prSet presAssocID="{20C65E64-23D4-9747-8B03-7C4F0E434927}" presName="descendantText" presStyleLbl="alignAcc1" presStyleIdx="0" presStyleCnt="4">
        <dgm:presLayoutVars>
          <dgm:bulletEnabled val="1"/>
        </dgm:presLayoutVars>
      </dgm:prSet>
      <dgm:spPr/>
    </dgm:pt>
    <dgm:pt modelId="{0C1AF925-DA02-724E-B10C-BA83344ACE58}" type="pres">
      <dgm:prSet presAssocID="{FF1CD3E8-A54A-114D-92C0-6B99AB30E442}" presName="sp" presStyleCnt="0"/>
      <dgm:spPr/>
    </dgm:pt>
    <dgm:pt modelId="{BA56AE0B-28B3-3A43-A1AB-3D4CCE56FACE}" type="pres">
      <dgm:prSet presAssocID="{1C1D3901-9A89-C640-B0F0-3F3DD624D9AA}" presName="composite" presStyleCnt="0"/>
      <dgm:spPr/>
    </dgm:pt>
    <dgm:pt modelId="{83067225-3C3D-D24E-A801-B33EA72E4B5A}" type="pres">
      <dgm:prSet presAssocID="{1C1D3901-9A89-C640-B0F0-3F3DD624D9AA}" presName="parentText" presStyleLbl="alignNode1" presStyleIdx="1" presStyleCnt="4">
        <dgm:presLayoutVars>
          <dgm:chMax val="1"/>
          <dgm:bulletEnabled val="1"/>
        </dgm:presLayoutVars>
      </dgm:prSet>
      <dgm:spPr/>
    </dgm:pt>
    <dgm:pt modelId="{F219DFF3-D968-104B-875F-8B49B8DE2086}" type="pres">
      <dgm:prSet presAssocID="{1C1D3901-9A89-C640-B0F0-3F3DD624D9AA}" presName="descendantText" presStyleLbl="alignAcc1" presStyleIdx="1" presStyleCnt="4">
        <dgm:presLayoutVars>
          <dgm:bulletEnabled val="1"/>
        </dgm:presLayoutVars>
      </dgm:prSet>
      <dgm:spPr/>
    </dgm:pt>
    <dgm:pt modelId="{CAD0156C-DFBB-4849-8CE4-8D9C26E8EC5D}" type="pres">
      <dgm:prSet presAssocID="{3F82AFAB-7D18-6841-AC11-0BE95CDA6E44}" presName="sp" presStyleCnt="0"/>
      <dgm:spPr/>
    </dgm:pt>
    <dgm:pt modelId="{7E78A413-3A4D-7443-BE9F-2C22A66B3548}" type="pres">
      <dgm:prSet presAssocID="{9D7BDB2F-EBD2-AA4D-9CD8-7C9DD107F31D}" presName="composite" presStyleCnt="0"/>
      <dgm:spPr/>
    </dgm:pt>
    <dgm:pt modelId="{D6B05C4C-C69C-894F-ABE2-CD20ABDC88A0}" type="pres">
      <dgm:prSet presAssocID="{9D7BDB2F-EBD2-AA4D-9CD8-7C9DD107F31D}" presName="parentText" presStyleLbl="alignNode1" presStyleIdx="2" presStyleCnt="4">
        <dgm:presLayoutVars>
          <dgm:chMax val="1"/>
          <dgm:bulletEnabled val="1"/>
        </dgm:presLayoutVars>
      </dgm:prSet>
      <dgm:spPr/>
    </dgm:pt>
    <dgm:pt modelId="{8180662A-8A79-0147-B4D4-2292529EACD8}" type="pres">
      <dgm:prSet presAssocID="{9D7BDB2F-EBD2-AA4D-9CD8-7C9DD107F31D}" presName="descendantText" presStyleLbl="alignAcc1" presStyleIdx="2" presStyleCnt="4" custScaleY="168442">
        <dgm:presLayoutVars>
          <dgm:bulletEnabled val="1"/>
        </dgm:presLayoutVars>
      </dgm:prSet>
      <dgm:spPr/>
    </dgm:pt>
    <dgm:pt modelId="{678FA1A7-1F1C-5341-9DFD-38634BBC7FEE}" type="pres">
      <dgm:prSet presAssocID="{16973A0B-79F7-B542-A08D-445403132AA8}" presName="sp" presStyleCnt="0"/>
      <dgm:spPr/>
    </dgm:pt>
    <dgm:pt modelId="{05AB51A4-9AD8-5D48-A8DC-936AF8C55D22}" type="pres">
      <dgm:prSet presAssocID="{33BCEDCC-6F8A-264A-BBF6-1B694372466D}" presName="composite" presStyleCnt="0"/>
      <dgm:spPr/>
    </dgm:pt>
    <dgm:pt modelId="{2E39FD20-FA86-564F-9277-5A3402394599}" type="pres">
      <dgm:prSet presAssocID="{33BCEDCC-6F8A-264A-BBF6-1B694372466D}" presName="parentText" presStyleLbl="alignNode1" presStyleIdx="3" presStyleCnt="4">
        <dgm:presLayoutVars>
          <dgm:chMax val="1"/>
          <dgm:bulletEnabled val="1"/>
        </dgm:presLayoutVars>
      </dgm:prSet>
      <dgm:spPr/>
    </dgm:pt>
    <dgm:pt modelId="{7F26D42D-B178-4E45-8712-A25C19C69225}" type="pres">
      <dgm:prSet presAssocID="{33BCEDCC-6F8A-264A-BBF6-1B694372466D}" presName="descendantText" presStyleLbl="alignAcc1" presStyleIdx="3" presStyleCnt="4">
        <dgm:presLayoutVars>
          <dgm:bulletEnabled val="1"/>
        </dgm:presLayoutVars>
      </dgm:prSet>
      <dgm:spPr/>
    </dgm:pt>
  </dgm:ptLst>
  <dgm:cxnLst>
    <dgm:cxn modelId="{8D682800-D2D9-9240-961D-AB1C9AD6AB92}" srcId="{33BCEDCC-6F8A-264A-BBF6-1B694372466D}" destId="{ECF668DF-56E7-C347-9C1F-DB5181A1D4AA}" srcOrd="0" destOrd="0" parTransId="{A87BC493-65C9-1441-8B8F-54FE47E7EA41}" sibTransId="{F1BDA873-871E-E74E-A031-F102C06C87E5}"/>
    <dgm:cxn modelId="{47707907-3760-3D41-8FDA-D2AE6FFD24E4}" srcId="{38830172-AA5F-5F4F-B6DD-382877548E48}" destId="{20C65E64-23D4-9747-8B03-7C4F0E434927}" srcOrd="0" destOrd="0" parTransId="{1948644A-6A16-0E4B-8EF2-7BA44ADDF305}" sibTransId="{FF1CD3E8-A54A-114D-92C0-6B99AB30E442}"/>
    <dgm:cxn modelId="{1D024E0A-468E-6C4A-8F4A-CC6E67FA5B1A}" type="presOf" srcId="{A2B39C0B-0693-2F44-A1C7-80C818576BDD}" destId="{B1F830F3-8026-F040-A6A9-37FE6C38EBAA}" srcOrd="0" destOrd="0" presId="urn:microsoft.com/office/officeart/2005/8/layout/chevron2"/>
    <dgm:cxn modelId="{2D4A0C2C-7B9B-844F-9F94-BEFB82625F4E}" type="presOf" srcId="{9D7BDB2F-EBD2-AA4D-9CD8-7C9DD107F31D}" destId="{D6B05C4C-C69C-894F-ABE2-CD20ABDC88A0}" srcOrd="0" destOrd="0" presId="urn:microsoft.com/office/officeart/2005/8/layout/chevron2"/>
    <dgm:cxn modelId="{9E064F4C-6B92-EB45-9708-8D8C5BCA88A4}" type="presOf" srcId="{38830172-AA5F-5F4F-B6DD-382877548E48}" destId="{B1D022D0-A253-3042-9DD6-9C0238418D47}" srcOrd="0" destOrd="0" presId="urn:microsoft.com/office/officeart/2005/8/layout/chevron2"/>
    <dgm:cxn modelId="{2DC46155-3115-CE4B-A292-B62D1F0EE001}" type="presOf" srcId="{ECF668DF-56E7-C347-9C1F-DB5181A1D4AA}" destId="{7F26D42D-B178-4E45-8712-A25C19C69225}" srcOrd="0" destOrd="0" presId="urn:microsoft.com/office/officeart/2005/8/layout/chevron2"/>
    <dgm:cxn modelId="{7D3E8D5C-1B7E-B947-9B65-590E7A135D29}" srcId="{1C1D3901-9A89-C640-B0F0-3F3DD624D9AA}" destId="{7736EA45-8BF7-AE4E-958A-C2C72BF02408}" srcOrd="0" destOrd="0" parTransId="{105CB030-AC35-6A4E-A90C-ECB7CB7F34B0}" sibTransId="{6ED88058-6D95-B54F-86D7-8019FDA02A6C}"/>
    <dgm:cxn modelId="{1277F163-1842-8A4F-B393-C2C726B0D52E}" srcId="{9D7BDB2F-EBD2-AA4D-9CD8-7C9DD107F31D}" destId="{3E443F37-B748-F94D-8621-BDC549DB9C4E}" srcOrd="1" destOrd="0" parTransId="{5C5120BA-2446-4441-9E09-5FA9F6845A75}" sibTransId="{38C3C3A5-E77A-4A49-A836-39E67D4D97DC}"/>
    <dgm:cxn modelId="{31E61B85-052A-F645-8E40-55BE7567172A}" type="presOf" srcId="{3E443F37-B748-F94D-8621-BDC549DB9C4E}" destId="{8180662A-8A79-0147-B4D4-2292529EACD8}" srcOrd="0" destOrd="1" presId="urn:microsoft.com/office/officeart/2005/8/layout/chevron2"/>
    <dgm:cxn modelId="{81DFAE86-D0BF-B24F-BEC5-81C8D76D1D8C}" srcId="{38830172-AA5F-5F4F-B6DD-382877548E48}" destId="{33BCEDCC-6F8A-264A-BBF6-1B694372466D}" srcOrd="3" destOrd="0" parTransId="{8B7577E3-3AD8-CF43-B460-DB25FB6CA960}" sibTransId="{B9FCFCFB-79FF-5143-A683-802FCBFABDFB}"/>
    <dgm:cxn modelId="{B1D2F58A-C682-E447-93D6-A0A843BA3F5A}" srcId="{20C65E64-23D4-9747-8B03-7C4F0E434927}" destId="{A2B39C0B-0693-2F44-A1C7-80C818576BDD}" srcOrd="0" destOrd="0" parTransId="{DFAE3CEE-2B8B-E043-8760-FE80ED9F15C5}" sibTransId="{2C01434F-6C7E-3546-9E2C-68AE699CE16A}"/>
    <dgm:cxn modelId="{B5988194-7099-E94B-A42D-9E1ED3AB89C3}" srcId="{38830172-AA5F-5F4F-B6DD-382877548E48}" destId="{1C1D3901-9A89-C640-B0F0-3F3DD624D9AA}" srcOrd="1" destOrd="0" parTransId="{A86FD570-4936-294E-B754-40B51EF16501}" sibTransId="{3F82AFAB-7D18-6841-AC11-0BE95CDA6E44}"/>
    <dgm:cxn modelId="{9AF45B96-8711-7C40-AA89-C8ADA25EF8E4}" type="presOf" srcId="{7736EA45-8BF7-AE4E-958A-C2C72BF02408}" destId="{F219DFF3-D968-104B-875F-8B49B8DE2086}" srcOrd="0" destOrd="0" presId="urn:microsoft.com/office/officeart/2005/8/layout/chevron2"/>
    <dgm:cxn modelId="{5E1791AD-CBC2-B948-B935-AE4DB836A7B2}" type="presOf" srcId="{1C1D3901-9A89-C640-B0F0-3F3DD624D9AA}" destId="{83067225-3C3D-D24E-A801-B33EA72E4B5A}" srcOrd="0" destOrd="0" presId="urn:microsoft.com/office/officeart/2005/8/layout/chevron2"/>
    <dgm:cxn modelId="{234DFBB3-05F3-E042-9D22-05C044E082AC}" srcId="{38830172-AA5F-5F4F-B6DD-382877548E48}" destId="{9D7BDB2F-EBD2-AA4D-9CD8-7C9DD107F31D}" srcOrd="2" destOrd="0" parTransId="{9F26F9D8-9BB6-004E-975F-D8E33E37B674}" sibTransId="{16973A0B-79F7-B542-A08D-445403132AA8}"/>
    <dgm:cxn modelId="{84AA4BC9-1DF5-8D49-8808-31A5B81B9A1B}" type="presOf" srcId="{20C65E64-23D4-9747-8B03-7C4F0E434927}" destId="{92801F10-FCF7-D14E-94CC-E9D74E1408DC}" srcOrd="0" destOrd="0" presId="urn:microsoft.com/office/officeart/2005/8/layout/chevron2"/>
    <dgm:cxn modelId="{15C852D9-701A-A546-8EB4-D4159D06A27A}" type="presOf" srcId="{33BCEDCC-6F8A-264A-BBF6-1B694372466D}" destId="{2E39FD20-FA86-564F-9277-5A3402394599}" srcOrd="0" destOrd="0" presId="urn:microsoft.com/office/officeart/2005/8/layout/chevron2"/>
    <dgm:cxn modelId="{872D82D9-C42D-504A-B95A-D90A8BEBE04A}" srcId="{9D7BDB2F-EBD2-AA4D-9CD8-7C9DD107F31D}" destId="{8E4FF186-5480-A647-A00E-6BB842D74BE7}" srcOrd="0" destOrd="0" parTransId="{347A7BA5-9055-8B45-A6DF-36733F95FF4E}" sibTransId="{CA1E2084-15DC-5544-AAD9-61EA1B9CD94C}"/>
    <dgm:cxn modelId="{DCCB47F3-C990-3E4C-810C-9685636A815C}" type="presOf" srcId="{8E4FF186-5480-A647-A00E-6BB842D74BE7}" destId="{8180662A-8A79-0147-B4D4-2292529EACD8}" srcOrd="0" destOrd="0" presId="urn:microsoft.com/office/officeart/2005/8/layout/chevron2"/>
    <dgm:cxn modelId="{AEBFCB3B-A882-5740-8A74-C3F0DA23A001}" type="presParOf" srcId="{B1D022D0-A253-3042-9DD6-9C0238418D47}" destId="{5092DFEA-FADE-D642-81F3-B11D1A1998F8}" srcOrd="0" destOrd="0" presId="urn:microsoft.com/office/officeart/2005/8/layout/chevron2"/>
    <dgm:cxn modelId="{2A9BC09E-ADD2-964C-A212-6C791D1C7498}" type="presParOf" srcId="{5092DFEA-FADE-D642-81F3-B11D1A1998F8}" destId="{92801F10-FCF7-D14E-94CC-E9D74E1408DC}" srcOrd="0" destOrd="0" presId="urn:microsoft.com/office/officeart/2005/8/layout/chevron2"/>
    <dgm:cxn modelId="{9D726A84-29DA-A24F-8054-157CEDD9B5CC}" type="presParOf" srcId="{5092DFEA-FADE-D642-81F3-B11D1A1998F8}" destId="{B1F830F3-8026-F040-A6A9-37FE6C38EBAA}" srcOrd="1" destOrd="0" presId="urn:microsoft.com/office/officeart/2005/8/layout/chevron2"/>
    <dgm:cxn modelId="{F93A42A8-E1C7-0045-A4E9-36B7D04C48CF}" type="presParOf" srcId="{B1D022D0-A253-3042-9DD6-9C0238418D47}" destId="{0C1AF925-DA02-724E-B10C-BA83344ACE58}" srcOrd="1" destOrd="0" presId="urn:microsoft.com/office/officeart/2005/8/layout/chevron2"/>
    <dgm:cxn modelId="{CC9885D6-5080-A24F-9F2F-3E276FB75641}" type="presParOf" srcId="{B1D022D0-A253-3042-9DD6-9C0238418D47}" destId="{BA56AE0B-28B3-3A43-A1AB-3D4CCE56FACE}" srcOrd="2" destOrd="0" presId="urn:microsoft.com/office/officeart/2005/8/layout/chevron2"/>
    <dgm:cxn modelId="{40F70077-B265-A241-8151-26EFEA7001BB}" type="presParOf" srcId="{BA56AE0B-28B3-3A43-A1AB-3D4CCE56FACE}" destId="{83067225-3C3D-D24E-A801-B33EA72E4B5A}" srcOrd="0" destOrd="0" presId="urn:microsoft.com/office/officeart/2005/8/layout/chevron2"/>
    <dgm:cxn modelId="{4C4003AB-1625-0F45-9A08-EF4CFF2CD2D1}" type="presParOf" srcId="{BA56AE0B-28B3-3A43-A1AB-3D4CCE56FACE}" destId="{F219DFF3-D968-104B-875F-8B49B8DE2086}" srcOrd="1" destOrd="0" presId="urn:microsoft.com/office/officeart/2005/8/layout/chevron2"/>
    <dgm:cxn modelId="{549F0CA6-ABE3-EC4F-A2B1-3075EB96C20B}" type="presParOf" srcId="{B1D022D0-A253-3042-9DD6-9C0238418D47}" destId="{CAD0156C-DFBB-4849-8CE4-8D9C26E8EC5D}" srcOrd="3" destOrd="0" presId="urn:microsoft.com/office/officeart/2005/8/layout/chevron2"/>
    <dgm:cxn modelId="{3E4F7C33-15E2-B644-A37F-06725D31B5D2}" type="presParOf" srcId="{B1D022D0-A253-3042-9DD6-9C0238418D47}" destId="{7E78A413-3A4D-7443-BE9F-2C22A66B3548}" srcOrd="4" destOrd="0" presId="urn:microsoft.com/office/officeart/2005/8/layout/chevron2"/>
    <dgm:cxn modelId="{53984C99-B2DD-F847-AC26-2ADB72FB216A}" type="presParOf" srcId="{7E78A413-3A4D-7443-BE9F-2C22A66B3548}" destId="{D6B05C4C-C69C-894F-ABE2-CD20ABDC88A0}" srcOrd="0" destOrd="0" presId="urn:microsoft.com/office/officeart/2005/8/layout/chevron2"/>
    <dgm:cxn modelId="{A002AEC6-1F74-C94E-BED8-BF8038C317DB}" type="presParOf" srcId="{7E78A413-3A4D-7443-BE9F-2C22A66B3548}" destId="{8180662A-8A79-0147-B4D4-2292529EACD8}" srcOrd="1" destOrd="0" presId="urn:microsoft.com/office/officeart/2005/8/layout/chevron2"/>
    <dgm:cxn modelId="{59FE5BB3-8C2E-8740-A069-FAF8F21B8DFB}" type="presParOf" srcId="{B1D022D0-A253-3042-9DD6-9C0238418D47}" destId="{678FA1A7-1F1C-5341-9DFD-38634BBC7FEE}" srcOrd="5" destOrd="0" presId="urn:microsoft.com/office/officeart/2005/8/layout/chevron2"/>
    <dgm:cxn modelId="{1C97355E-4522-394C-BCAC-2C6D6E2B7E68}" type="presParOf" srcId="{B1D022D0-A253-3042-9DD6-9C0238418D47}" destId="{05AB51A4-9AD8-5D48-A8DC-936AF8C55D22}" srcOrd="6" destOrd="0" presId="urn:microsoft.com/office/officeart/2005/8/layout/chevron2"/>
    <dgm:cxn modelId="{CF43D41F-36C6-D243-8616-EF82F8AC84EE}" type="presParOf" srcId="{05AB51A4-9AD8-5D48-A8DC-936AF8C55D22}" destId="{2E39FD20-FA86-564F-9277-5A3402394599}" srcOrd="0" destOrd="0" presId="urn:microsoft.com/office/officeart/2005/8/layout/chevron2"/>
    <dgm:cxn modelId="{8499D633-5DBD-214F-B6C0-4186B3723140}" type="presParOf" srcId="{05AB51A4-9AD8-5D48-A8DC-936AF8C55D22}" destId="{7F26D42D-B178-4E45-8712-A25C19C692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8A444C-1B1E-534F-972C-F035E504D1E8}" type="doc">
      <dgm:prSet loTypeId="urn:microsoft.com/office/officeart/2005/8/layout/radial4" loCatId="" qsTypeId="urn:microsoft.com/office/officeart/2005/8/quickstyle/simple3" qsCatId="simple" csTypeId="urn:microsoft.com/office/officeart/2005/8/colors/colorful1" csCatId="colorful" phldr="1"/>
      <dgm:spPr/>
      <dgm:t>
        <a:bodyPr/>
        <a:lstStyle/>
        <a:p>
          <a:endParaRPr lang="tr-TR"/>
        </a:p>
      </dgm:t>
    </dgm:pt>
    <dgm:pt modelId="{FEA8C5AA-1FA4-1D45-B92F-993D5AD764E7}">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Dinleme becerisi</a:t>
          </a:r>
        </a:p>
      </dgm:t>
    </dgm:pt>
    <dgm:pt modelId="{62E393E1-6A8D-C844-8617-A6AAE4989878}" type="parTrans" cxnId="{11F0A577-31B4-624C-A381-3190ADB91B2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BE63540-79A9-844B-9A6D-0FB559692AEB}" type="sibTrans" cxnId="{11F0A577-31B4-624C-A381-3190ADB91B2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382B3E6-D494-7C4A-A05D-CD946D3DB4EC}">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Fark etme</a:t>
          </a:r>
        </a:p>
      </dgm:t>
    </dgm:pt>
    <dgm:pt modelId="{CC76D7CA-C7EA-1D4A-A466-EBD512DFAD8E}" type="parTrans" cxnId="{999432D0-27B3-0744-82D9-49F95B1B8A6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50EDDB4-B6EE-2E4E-ABA4-E5FCABEEC489}" type="sibTrans" cxnId="{999432D0-27B3-0744-82D9-49F95B1B8A6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0CC46EB-3BAE-E644-89D2-0A3455B91C87}">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Ayırt etme</a:t>
          </a:r>
        </a:p>
      </dgm:t>
    </dgm:pt>
    <dgm:pt modelId="{B87CF060-82E1-0441-957D-D429BD6F1165}" type="parTrans" cxnId="{CC2375B3-6416-EB4D-8E19-50FAB057356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7987CD1-668A-2142-AC9C-9C8C350E08BD}" type="sibTrans" cxnId="{CC2375B3-6416-EB4D-8E19-50FAB057356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51BAD2A-9D17-C044-AF45-52C8F599C6F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 Tanımlama</a:t>
          </a:r>
        </a:p>
      </dgm:t>
    </dgm:pt>
    <dgm:pt modelId="{946D4EF1-4D00-9043-AE7E-295DAA295EDA}" type="parTrans" cxnId="{87C2C6AB-1C10-FA4F-871B-F7A0A784B56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6ED7EAD-92BF-EA47-864B-E38771F99FA1}" type="sibTrans" cxnId="{87C2C6AB-1C10-FA4F-871B-F7A0A784B56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7DD9421-157E-6C4A-8476-431054DE595C}">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Adlandırma</a:t>
          </a:r>
        </a:p>
      </dgm:t>
    </dgm:pt>
    <dgm:pt modelId="{98B629A5-68C5-F64B-94FD-786DCB5D8B49}" type="parTrans" cxnId="{8DFC3A38-D8F3-A849-BB02-2B7A629FDC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D45CACB-14FD-2F47-82FD-8CACCCC116EF}" type="sibTrans" cxnId="{8DFC3A38-D8F3-A849-BB02-2B7A629FDC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086DCE9-E7E7-4E4B-ADED-8452D2937AB7}" type="pres">
      <dgm:prSet presAssocID="{9E8A444C-1B1E-534F-972C-F035E504D1E8}" presName="cycle" presStyleCnt="0">
        <dgm:presLayoutVars>
          <dgm:chMax val="1"/>
          <dgm:dir/>
          <dgm:animLvl val="ctr"/>
          <dgm:resizeHandles val="exact"/>
        </dgm:presLayoutVars>
      </dgm:prSet>
      <dgm:spPr/>
    </dgm:pt>
    <dgm:pt modelId="{B2EB7175-0A30-AA47-8B80-99A3A533FDF5}" type="pres">
      <dgm:prSet presAssocID="{FEA8C5AA-1FA4-1D45-B92F-993D5AD764E7}" presName="centerShape" presStyleLbl="node0" presStyleIdx="0" presStyleCnt="1"/>
      <dgm:spPr/>
    </dgm:pt>
    <dgm:pt modelId="{6F56E57F-6A7B-2D45-B650-91656614E9CD}" type="pres">
      <dgm:prSet presAssocID="{CC76D7CA-C7EA-1D4A-A466-EBD512DFAD8E}" presName="parTrans" presStyleLbl="bgSibTrans2D1" presStyleIdx="0" presStyleCnt="4"/>
      <dgm:spPr/>
    </dgm:pt>
    <dgm:pt modelId="{8636FAA8-8ECE-8F45-94CE-5B706F446A88}" type="pres">
      <dgm:prSet presAssocID="{C382B3E6-D494-7C4A-A05D-CD946D3DB4EC}" presName="node" presStyleLbl="node1" presStyleIdx="0" presStyleCnt="4">
        <dgm:presLayoutVars>
          <dgm:bulletEnabled val="1"/>
        </dgm:presLayoutVars>
      </dgm:prSet>
      <dgm:spPr/>
    </dgm:pt>
    <dgm:pt modelId="{742CC889-9710-0344-ABDB-E42E8D997B7D}" type="pres">
      <dgm:prSet presAssocID="{B87CF060-82E1-0441-957D-D429BD6F1165}" presName="parTrans" presStyleLbl="bgSibTrans2D1" presStyleIdx="1" presStyleCnt="4"/>
      <dgm:spPr/>
    </dgm:pt>
    <dgm:pt modelId="{4A0DB5B1-AB85-294A-9A51-983BC02548D0}" type="pres">
      <dgm:prSet presAssocID="{B0CC46EB-3BAE-E644-89D2-0A3455B91C87}" presName="node" presStyleLbl="node1" presStyleIdx="1" presStyleCnt="4">
        <dgm:presLayoutVars>
          <dgm:bulletEnabled val="1"/>
        </dgm:presLayoutVars>
      </dgm:prSet>
      <dgm:spPr/>
    </dgm:pt>
    <dgm:pt modelId="{6BF0B66E-7B49-4B4C-A6A2-8C48034F304D}" type="pres">
      <dgm:prSet presAssocID="{946D4EF1-4D00-9043-AE7E-295DAA295EDA}" presName="parTrans" presStyleLbl="bgSibTrans2D1" presStyleIdx="2" presStyleCnt="4"/>
      <dgm:spPr/>
    </dgm:pt>
    <dgm:pt modelId="{95C6B157-C2B3-214C-ABEC-F4BC6D844348}" type="pres">
      <dgm:prSet presAssocID="{451BAD2A-9D17-C044-AF45-52C8F599C6F3}" presName="node" presStyleLbl="node1" presStyleIdx="2" presStyleCnt="4">
        <dgm:presLayoutVars>
          <dgm:bulletEnabled val="1"/>
        </dgm:presLayoutVars>
      </dgm:prSet>
      <dgm:spPr/>
    </dgm:pt>
    <dgm:pt modelId="{EA494789-14BD-1940-9D87-57EAC35888E9}" type="pres">
      <dgm:prSet presAssocID="{98B629A5-68C5-F64B-94FD-786DCB5D8B49}" presName="parTrans" presStyleLbl="bgSibTrans2D1" presStyleIdx="3" presStyleCnt="4"/>
      <dgm:spPr/>
    </dgm:pt>
    <dgm:pt modelId="{E7EDC9D9-6EE3-E741-BF43-02A3C1E6D114}" type="pres">
      <dgm:prSet presAssocID="{D7DD9421-157E-6C4A-8476-431054DE595C}" presName="node" presStyleLbl="node1" presStyleIdx="3" presStyleCnt="4">
        <dgm:presLayoutVars>
          <dgm:bulletEnabled val="1"/>
        </dgm:presLayoutVars>
      </dgm:prSet>
      <dgm:spPr/>
    </dgm:pt>
  </dgm:ptLst>
  <dgm:cxnLst>
    <dgm:cxn modelId="{7101D209-1460-7D47-9BE0-FCBFE94EACE1}" type="presOf" srcId="{FEA8C5AA-1FA4-1D45-B92F-993D5AD764E7}" destId="{B2EB7175-0A30-AA47-8B80-99A3A533FDF5}" srcOrd="0" destOrd="0" presId="urn:microsoft.com/office/officeart/2005/8/layout/radial4"/>
    <dgm:cxn modelId="{8DFC3A38-D8F3-A849-BB02-2B7A629FDC58}" srcId="{FEA8C5AA-1FA4-1D45-B92F-993D5AD764E7}" destId="{D7DD9421-157E-6C4A-8476-431054DE595C}" srcOrd="3" destOrd="0" parTransId="{98B629A5-68C5-F64B-94FD-786DCB5D8B49}" sibTransId="{6D45CACB-14FD-2F47-82FD-8CACCCC116EF}"/>
    <dgm:cxn modelId="{93F8C338-D2EA-FD40-8570-F104485B9A34}" type="presOf" srcId="{CC76D7CA-C7EA-1D4A-A466-EBD512DFAD8E}" destId="{6F56E57F-6A7B-2D45-B650-91656614E9CD}" srcOrd="0" destOrd="0" presId="urn:microsoft.com/office/officeart/2005/8/layout/radial4"/>
    <dgm:cxn modelId="{DF629645-7995-D84B-A7B7-E4E4107B1A23}" type="presOf" srcId="{98B629A5-68C5-F64B-94FD-786DCB5D8B49}" destId="{EA494789-14BD-1940-9D87-57EAC35888E9}" srcOrd="0" destOrd="0" presId="urn:microsoft.com/office/officeart/2005/8/layout/radial4"/>
    <dgm:cxn modelId="{B265165D-2282-1844-89FC-FF60FF3BDFE3}" type="presOf" srcId="{946D4EF1-4D00-9043-AE7E-295DAA295EDA}" destId="{6BF0B66E-7B49-4B4C-A6A2-8C48034F304D}" srcOrd="0" destOrd="0" presId="urn:microsoft.com/office/officeart/2005/8/layout/radial4"/>
    <dgm:cxn modelId="{11F0A577-31B4-624C-A381-3190ADB91B2B}" srcId="{9E8A444C-1B1E-534F-972C-F035E504D1E8}" destId="{FEA8C5AA-1FA4-1D45-B92F-993D5AD764E7}" srcOrd="0" destOrd="0" parTransId="{62E393E1-6A8D-C844-8617-A6AAE4989878}" sibTransId="{BBE63540-79A9-844B-9A6D-0FB559692AEB}"/>
    <dgm:cxn modelId="{8864B47F-7F93-FC49-982E-2E8845B94AB8}" type="presOf" srcId="{451BAD2A-9D17-C044-AF45-52C8F599C6F3}" destId="{95C6B157-C2B3-214C-ABEC-F4BC6D844348}" srcOrd="0" destOrd="0" presId="urn:microsoft.com/office/officeart/2005/8/layout/radial4"/>
    <dgm:cxn modelId="{7FF34682-169E-3846-8AA2-76F01B25422F}" type="presOf" srcId="{D7DD9421-157E-6C4A-8476-431054DE595C}" destId="{E7EDC9D9-6EE3-E741-BF43-02A3C1E6D114}" srcOrd="0" destOrd="0" presId="urn:microsoft.com/office/officeart/2005/8/layout/radial4"/>
    <dgm:cxn modelId="{3EBEAAA7-D3B1-7442-90A2-7AAB8344C186}" type="presOf" srcId="{9E8A444C-1B1E-534F-972C-F035E504D1E8}" destId="{F086DCE9-E7E7-4E4B-ADED-8452D2937AB7}" srcOrd="0" destOrd="0" presId="urn:microsoft.com/office/officeart/2005/8/layout/radial4"/>
    <dgm:cxn modelId="{AB7D4FAA-7E1A-6B40-9969-E3902DAF5E19}" type="presOf" srcId="{C382B3E6-D494-7C4A-A05D-CD946D3DB4EC}" destId="{8636FAA8-8ECE-8F45-94CE-5B706F446A88}" srcOrd="0" destOrd="0" presId="urn:microsoft.com/office/officeart/2005/8/layout/radial4"/>
    <dgm:cxn modelId="{87C2C6AB-1C10-FA4F-871B-F7A0A784B56D}" srcId="{FEA8C5AA-1FA4-1D45-B92F-993D5AD764E7}" destId="{451BAD2A-9D17-C044-AF45-52C8F599C6F3}" srcOrd="2" destOrd="0" parTransId="{946D4EF1-4D00-9043-AE7E-295DAA295EDA}" sibTransId="{86ED7EAD-92BF-EA47-864B-E38771F99FA1}"/>
    <dgm:cxn modelId="{CC2375B3-6416-EB4D-8E19-50FAB0573563}" srcId="{FEA8C5AA-1FA4-1D45-B92F-993D5AD764E7}" destId="{B0CC46EB-3BAE-E644-89D2-0A3455B91C87}" srcOrd="1" destOrd="0" parTransId="{B87CF060-82E1-0441-957D-D429BD6F1165}" sibTransId="{A7987CD1-668A-2142-AC9C-9C8C350E08BD}"/>
    <dgm:cxn modelId="{999432D0-27B3-0744-82D9-49F95B1B8A64}" srcId="{FEA8C5AA-1FA4-1D45-B92F-993D5AD764E7}" destId="{C382B3E6-D494-7C4A-A05D-CD946D3DB4EC}" srcOrd="0" destOrd="0" parTransId="{CC76D7CA-C7EA-1D4A-A466-EBD512DFAD8E}" sibTransId="{350EDDB4-B6EE-2E4E-ABA4-E5FCABEEC489}"/>
    <dgm:cxn modelId="{8F5EC3D8-4A3B-754B-A84C-4679929BC253}" type="presOf" srcId="{B0CC46EB-3BAE-E644-89D2-0A3455B91C87}" destId="{4A0DB5B1-AB85-294A-9A51-983BC02548D0}" srcOrd="0" destOrd="0" presId="urn:microsoft.com/office/officeart/2005/8/layout/radial4"/>
    <dgm:cxn modelId="{54AB63E7-E816-CF44-A489-BA82BA515EF9}" type="presOf" srcId="{B87CF060-82E1-0441-957D-D429BD6F1165}" destId="{742CC889-9710-0344-ABDB-E42E8D997B7D}" srcOrd="0" destOrd="0" presId="urn:microsoft.com/office/officeart/2005/8/layout/radial4"/>
    <dgm:cxn modelId="{371F713B-64AA-5B4A-A4DF-ABF8D6297730}" type="presParOf" srcId="{F086DCE9-E7E7-4E4B-ADED-8452D2937AB7}" destId="{B2EB7175-0A30-AA47-8B80-99A3A533FDF5}" srcOrd="0" destOrd="0" presId="urn:microsoft.com/office/officeart/2005/8/layout/radial4"/>
    <dgm:cxn modelId="{055DD3D0-5D6E-734E-8765-2867C9434C55}" type="presParOf" srcId="{F086DCE9-E7E7-4E4B-ADED-8452D2937AB7}" destId="{6F56E57F-6A7B-2D45-B650-91656614E9CD}" srcOrd="1" destOrd="0" presId="urn:microsoft.com/office/officeart/2005/8/layout/radial4"/>
    <dgm:cxn modelId="{036E8A74-12FF-614D-A612-3D019863D969}" type="presParOf" srcId="{F086DCE9-E7E7-4E4B-ADED-8452D2937AB7}" destId="{8636FAA8-8ECE-8F45-94CE-5B706F446A88}" srcOrd="2" destOrd="0" presId="urn:microsoft.com/office/officeart/2005/8/layout/radial4"/>
    <dgm:cxn modelId="{E404F935-0FDC-4040-818F-E69C6546C5B8}" type="presParOf" srcId="{F086DCE9-E7E7-4E4B-ADED-8452D2937AB7}" destId="{742CC889-9710-0344-ABDB-E42E8D997B7D}" srcOrd="3" destOrd="0" presId="urn:microsoft.com/office/officeart/2005/8/layout/radial4"/>
    <dgm:cxn modelId="{C7EB350E-B543-AF46-BBAC-EE38422620A0}" type="presParOf" srcId="{F086DCE9-E7E7-4E4B-ADED-8452D2937AB7}" destId="{4A0DB5B1-AB85-294A-9A51-983BC02548D0}" srcOrd="4" destOrd="0" presId="urn:microsoft.com/office/officeart/2005/8/layout/radial4"/>
    <dgm:cxn modelId="{909892AC-9CF8-4445-9372-6CFA7E8CAAD1}" type="presParOf" srcId="{F086DCE9-E7E7-4E4B-ADED-8452D2937AB7}" destId="{6BF0B66E-7B49-4B4C-A6A2-8C48034F304D}" srcOrd="5" destOrd="0" presId="urn:microsoft.com/office/officeart/2005/8/layout/radial4"/>
    <dgm:cxn modelId="{388B9195-8FA1-054A-BD66-E094C88020E2}" type="presParOf" srcId="{F086DCE9-E7E7-4E4B-ADED-8452D2937AB7}" destId="{95C6B157-C2B3-214C-ABEC-F4BC6D844348}" srcOrd="6" destOrd="0" presId="urn:microsoft.com/office/officeart/2005/8/layout/radial4"/>
    <dgm:cxn modelId="{8778E900-2864-E949-B8F6-95A66C61FCD9}" type="presParOf" srcId="{F086DCE9-E7E7-4E4B-ADED-8452D2937AB7}" destId="{EA494789-14BD-1940-9D87-57EAC35888E9}" srcOrd="7" destOrd="0" presId="urn:microsoft.com/office/officeart/2005/8/layout/radial4"/>
    <dgm:cxn modelId="{A94F21F4-D5E9-E946-9CD2-F51AC31F0C43}" type="presParOf" srcId="{F086DCE9-E7E7-4E4B-ADED-8452D2937AB7}" destId="{E7EDC9D9-6EE3-E741-BF43-02A3C1E6D11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EF3F2-463D-0D4E-9DC4-7C55A391B2A5}" type="doc">
      <dgm:prSet loTypeId="urn:microsoft.com/office/officeart/2005/8/layout/target2" loCatId="" qsTypeId="urn:microsoft.com/office/officeart/2005/8/quickstyle/simple3" qsCatId="simple" csTypeId="urn:microsoft.com/office/officeart/2005/8/colors/colorful5" csCatId="colorful" phldr="1"/>
      <dgm:spPr/>
      <dgm:t>
        <a:bodyPr/>
        <a:lstStyle/>
        <a:p>
          <a:endParaRPr lang="tr-TR"/>
        </a:p>
      </dgm:t>
    </dgm:pt>
    <dgm:pt modelId="{2EA1A850-F092-E849-8186-34058F0ADD0A}">
      <dgm:prSet phldrT="[Metin]"/>
      <dgm:spPr/>
      <dgm:t>
        <a:bodyPr/>
        <a:lstStyle/>
        <a:p>
          <a:pPr algn="ctr"/>
          <a:r>
            <a:rPr lang="tr-TR" dirty="0">
              <a:latin typeface="Tahoma" panose="020B0604030504040204" pitchFamily="34" charset="0"/>
              <a:ea typeface="Tahoma" panose="020B0604030504040204" pitchFamily="34" charset="0"/>
              <a:cs typeface="Tahoma" panose="020B0604030504040204" pitchFamily="34" charset="0"/>
            </a:rPr>
            <a:t>Birinde, birkaçında ya da hepsinde sorun yaşanmasından kaynaklı olarak </a:t>
          </a:r>
          <a:r>
            <a:rPr lang="tr-TR" b="1" dirty="0">
              <a:latin typeface="Tahoma" panose="020B0604030504040204" pitchFamily="34" charset="0"/>
              <a:ea typeface="Tahoma" panose="020B0604030504040204" pitchFamily="34" charset="0"/>
              <a:cs typeface="Tahoma" panose="020B0604030504040204" pitchFamily="34" charset="0"/>
            </a:rPr>
            <a:t>konuşma ve yazı dilinin anlaşılması ya da kullanılmasında</a:t>
          </a:r>
          <a:r>
            <a:rPr lang="tr-TR" dirty="0">
              <a:latin typeface="Tahoma" panose="020B0604030504040204" pitchFamily="34" charset="0"/>
              <a:ea typeface="Tahoma" panose="020B0604030504040204" pitchFamily="34" charset="0"/>
              <a:cs typeface="Tahoma" panose="020B0604030504040204" pitchFamily="34" charset="0"/>
            </a:rPr>
            <a:t> gözlenen bozukluklar</a:t>
          </a:r>
        </a:p>
      </dgm:t>
    </dgm:pt>
    <dgm:pt modelId="{3FB96B4E-DEF8-C847-AB07-FB4F1A9D2FA7}" type="parTrans" cxnId="{DE40BBEE-F69E-1149-A10A-5A0D88B0904E}">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F886C446-C6EC-D844-90AC-601B902E929D}" type="sibTrans" cxnId="{DE40BBEE-F69E-1149-A10A-5A0D88B0904E}">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6EB6A615-2462-8C4B-A867-65A77C600DC2}">
      <dgm:prSet phldrT="[Metin]"/>
      <dgm:spPr/>
      <dgm:t>
        <a:bodyPr/>
        <a:lstStyle/>
        <a:p>
          <a:pPr algn="ctr"/>
          <a:r>
            <a:rPr lang="tr-TR" dirty="0">
              <a:latin typeface="Tahoma" panose="020B0604030504040204" pitchFamily="34" charset="0"/>
              <a:ea typeface="Tahoma" panose="020B0604030504040204" pitchFamily="34" charset="0"/>
              <a:cs typeface="Tahoma" panose="020B0604030504040204" pitchFamily="34" charset="0"/>
            </a:rPr>
            <a:t>Fonoloji</a:t>
          </a:r>
        </a:p>
      </dgm:t>
    </dgm:pt>
    <dgm:pt modelId="{50E07C51-B8C8-8947-8ED2-43E1D1293B2B}" type="parTrans" cxnId="{86F4A6F3-58DB-C14D-BC92-AAD55404715D}">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74EDCCDB-0801-6643-AABD-19E630416400}" type="sibTrans" cxnId="{86F4A6F3-58DB-C14D-BC92-AAD55404715D}">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B8AC237C-6A87-014E-A4FF-712A5BA473F8}">
      <dgm:prSet phldrT="[Metin]"/>
      <dgm:spPr/>
      <dgm:t>
        <a:bodyPr/>
        <a:lstStyle/>
        <a:p>
          <a:pPr algn="ctr"/>
          <a:r>
            <a:rPr lang="tr-TR" dirty="0">
              <a:latin typeface="Tahoma" panose="020B0604030504040204" pitchFamily="34" charset="0"/>
              <a:ea typeface="Tahoma" panose="020B0604030504040204" pitchFamily="34" charset="0"/>
              <a:cs typeface="Tahoma" panose="020B0604030504040204" pitchFamily="34" charset="0"/>
            </a:rPr>
            <a:t>Morfoloji</a:t>
          </a:r>
        </a:p>
      </dgm:t>
    </dgm:pt>
    <dgm:pt modelId="{E4FCA28E-71B2-B748-B853-D77AE4690984}" type="parTrans" cxnId="{634B1C33-F69D-A145-9614-FAC7A3D3362E}">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B20DA466-A383-F842-8616-54774702C2C7}" type="sibTrans" cxnId="{634B1C33-F69D-A145-9614-FAC7A3D3362E}">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451EF984-B936-A64B-B18D-0E0EF7D65D76}">
      <dgm:prSet phldrT="[Metin]"/>
      <dgm:spPr/>
      <dgm:t>
        <a:bodyPr/>
        <a:lstStyle/>
        <a:p>
          <a:pPr algn="ctr"/>
          <a:r>
            <a:rPr lang="tr-TR" dirty="0">
              <a:latin typeface="Tahoma" panose="020B0604030504040204" pitchFamily="34" charset="0"/>
              <a:ea typeface="Tahoma" panose="020B0604030504040204" pitchFamily="34" charset="0"/>
              <a:cs typeface="Tahoma" panose="020B0604030504040204" pitchFamily="34" charset="0"/>
            </a:rPr>
            <a:t>Sentaks</a:t>
          </a:r>
        </a:p>
      </dgm:t>
    </dgm:pt>
    <dgm:pt modelId="{98D10FC6-5307-4B4D-8EA2-DE7A227F7CC8}" type="parTrans" cxnId="{84F50BA4-E5C3-8D46-9DB8-B82DB779839B}">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2F5955D7-A4AA-8F42-88D4-C7C1484F8797}" type="sibTrans" cxnId="{84F50BA4-E5C3-8D46-9DB8-B82DB779839B}">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C10D5E5A-F555-A041-BAB3-48B8D6B9B793}">
      <dgm:prSet phldrT="[Metin]"/>
      <dgm:spPr/>
      <dgm:t>
        <a:bodyPr/>
        <a:lstStyle/>
        <a:p>
          <a:pPr algn="ctr"/>
          <a:r>
            <a:rPr lang="tr-TR" dirty="0">
              <a:latin typeface="Tahoma" panose="020B0604030504040204" pitchFamily="34" charset="0"/>
              <a:ea typeface="Tahoma" panose="020B0604030504040204" pitchFamily="34" charset="0"/>
              <a:cs typeface="Tahoma" panose="020B0604030504040204" pitchFamily="34" charset="0"/>
            </a:rPr>
            <a:t>Pragmatik</a:t>
          </a:r>
        </a:p>
      </dgm:t>
    </dgm:pt>
    <dgm:pt modelId="{F924A041-5770-AC48-8928-B94815093406}" type="parTrans" cxnId="{372DC836-7817-E743-9439-44F407CC77CA}">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88D768F0-05A6-684B-AD32-D5062D7DA8AC}" type="sibTrans" cxnId="{372DC836-7817-E743-9439-44F407CC77CA}">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7021536B-EC94-044C-9383-493C7BF7F38E}">
      <dgm:prSet phldrT="[Metin]"/>
      <dgm:spPr/>
      <dgm:t>
        <a:bodyPr/>
        <a:lstStyle/>
        <a:p>
          <a:pPr algn="ctr"/>
          <a:r>
            <a:rPr lang="tr-TR" dirty="0">
              <a:latin typeface="Tahoma" panose="020B0604030504040204" pitchFamily="34" charset="0"/>
              <a:ea typeface="Tahoma" panose="020B0604030504040204" pitchFamily="34" charset="0"/>
              <a:cs typeface="Tahoma" panose="020B0604030504040204" pitchFamily="34" charset="0"/>
            </a:rPr>
            <a:t>Semantik</a:t>
          </a:r>
        </a:p>
      </dgm:t>
    </dgm:pt>
    <dgm:pt modelId="{2DE318BF-2A5D-284E-B45F-5F49435834B8}" type="parTrans" cxnId="{144E13A0-C751-C44D-8192-C1CE5ECB9C67}">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61292199-743C-B741-8333-E1B0EFC7365E}" type="sibTrans" cxnId="{144E13A0-C751-C44D-8192-C1CE5ECB9C67}">
      <dgm:prSet/>
      <dgm:spPr/>
      <dgm:t>
        <a:bodyPr/>
        <a:lstStyle/>
        <a:p>
          <a:pPr algn="ctr"/>
          <a:endParaRPr lang="tr-TR">
            <a:latin typeface="Tahoma" panose="020B0604030504040204" pitchFamily="34" charset="0"/>
            <a:ea typeface="Tahoma" panose="020B0604030504040204" pitchFamily="34" charset="0"/>
            <a:cs typeface="Tahoma" panose="020B0604030504040204" pitchFamily="34" charset="0"/>
          </a:endParaRPr>
        </a:p>
      </dgm:t>
    </dgm:pt>
    <dgm:pt modelId="{30F94EC6-E7E0-EF42-B872-4C81CF2C8B72}" type="pres">
      <dgm:prSet presAssocID="{8DCEF3F2-463D-0D4E-9DC4-7C55A391B2A5}" presName="Name0" presStyleCnt="0">
        <dgm:presLayoutVars>
          <dgm:chMax val="3"/>
          <dgm:chPref val="1"/>
          <dgm:dir/>
          <dgm:animLvl val="lvl"/>
          <dgm:resizeHandles/>
        </dgm:presLayoutVars>
      </dgm:prSet>
      <dgm:spPr/>
    </dgm:pt>
    <dgm:pt modelId="{66096D24-7010-C84B-9066-B8CA8DAA6B90}" type="pres">
      <dgm:prSet presAssocID="{8DCEF3F2-463D-0D4E-9DC4-7C55A391B2A5}" presName="outerBox" presStyleCnt="0"/>
      <dgm:spPr/>
    </dgm:pt>
    <dgm:pt modelId="{70363CAF-399F-B449-AB6A-67C379450B05}" type="pres">
      <dgm:prSet presAssocID="{8DCEF3F2-463D-0D4E-9DC4-7C55A391B2A5}" presName="outerBoxParent" presStyleLbl="node1" presStyleIdx="0" presStyleCnt="1"/>
      <dgm:spPr/>
    </dgm:pt>
    <dgm:pt modelId="{DD30843F-3337-0E4A-B496-B8AA25B15330}" type="pres">
      <dgm:prSet presAssocID="{8DCEF3F2-463D-0D4E-9DC4-7C55A391B2A5}" presName="outerBoxChildren" presStyleCnt="0"/>
      <dgm:spPr/>
    </dgm:pt>
    <dgm:pt modelId="{A8B864AA-321C-3E4B-9A0F-AB473C25DF31}" type="pres">
      <dgm:prSet presAssocID="{6EB6A615-2462-8C4B-A867-65A77C600DC2}" presName="oChild" presStyleLbl="fgAcc1" presStyleIdx="0" presStyleCnt="5">
        <dgm:presLayoutVars>
          <dgm:bulletEnabled val="1"/>
        </dgm:presLayoutVars>
      </dgm:prSet>
      <dgm:spPr/>
    </dgm:pt>
    <dgm:pt modelId="{DB7D86C7-E842-2242-854A-62A655D9E979}" type="pres">
      <dgm:prSet presAssocID="{74EDCCDB-0801-6643-AABD-19E630416400}" presName="outerSibTrans" presStyleCnt="0"/>
      <dgm:spPr/>
    </dgm:pt>
    <dgm:pt modelId="{5B506B4E-5807-1845-B5B6-7B653DCB9F77}" type="pres">
      <dgm:prSet presAssocID="{B8AC237C-6A87-014E-A4FF-712A5BA473F8}" presName="oChild" presStyleLbl="fgAcc1" presStyleIdx="1" presStyleCnt="5">
        <dgm:presLayoutVars>
          <dgm:bulletEnabled val="1"/>
        </dgm:presLayoutVars>
      </dgm:prSet>
      <dgm:spPr/>
    </dgm:pt>
    <dgm:pt modelId="{58102421-705D-3A48-AB4A-24701FEBD20A}" type="pres">
      <dgm:prSet presAssocID="{B20DA466-A383-F842-8616-54774702C2C7}" presName="outerSibTrans" presStyleCnt="0"/>
      <dgm:spPr/>
    </dgm:pt>
    <dgm:pt modelId="{5DF32AA3-E9E0-FC4E-A47F-A8AA6CDF58AE}" type="pres">
      <dgm:prSet presAssocID="{451EF984-B936-A64B-B18D-0E0EF7D65D76}" presName="oChild" presStyleLbl="fgAcc1" presStyleIdx="2" presStyleCnt="5">
        <dgm:presLayoutVars>
          <dgm:bulletEnabled val="1"/>
        </dgm:presLayoutVars>
      </dgm:prSet>
      <dgm:spPr/>
    </dgm:pt>
    <dgm:pt modelId="{5400B4CF-5DF7-F446-AEFB-8A6D26A73876}" type="pres">
      <dgm:prSet presAssocID="{2F5955D7-A4AA-8F42-88D4-C7C1484F8797}" presName="outerSibTrans" presStyleCnt="0"/>
      <dgm:spPr/>
    </dgm:pt>
    <dgm:pt modelId="{A4E385F4-70F1-1447-913A-A2F75B8D7321}" type="pres">
      <dgm:prSet presAssocID="{7021536B-EC94-044C-9383-493C7BF7F38E}" presName="oChild" presStyleLbl="fgAcc1" presStyleIdx="3" presStyleCnt="5">
        <dgm:presLayoutVars>
          <dgm:bulletEnabled val="1"/>
        </dgm:presLayoutVars>
      </dgm:prSet>
      <dgm:spPr/>
    </dgm:pt>
    <dgm:pt modelId="{A17413BB-7E1D-284A-A2B8-53D6B5128825}" type="pres">
      <dgm:prSet presAssocID="{61292199-743C-B741-8333-E1B0EFC7365E}" presName="outerSibTrans" presStyleCnt="0"/>
      <dgm:spPr/>
    </dgm:pt>
    <dgm:pt modelId="{4A7B403A-7448-C84C-ADE6-CCBD951089C4}" type="pres">
      <dgm:prSet presAssocID="{C10D5E5A-F555-A041-BAB3-48B8D6B9B793}" presName="oChild" presStyleLbl="fgAcc1" presStyleIdx="4" presStyleCnt="5">
        <dgm:presLayoutVars>
          <dgm:bulletEnabled val="1"/>
        </dgm:presLayoutVars>
      </dgm:prSet>
      <dgm:spPr/>
    </dgm:pt>
  </dgm:ptLst>
  <dgm:cxnLst>
    <dgm:cxn modelId="{634B1C33-F69D-A145-9614-FAC7A3D3362E}" srcId="{2EA1A850-F092-E849-8186-34058F0ADD0A}" destId="{B8AC237C-6A87-014E-A4FF-712A5BA473F8}" srcOrd="1" destOrd="0" parTransId="{E4FCA28E-71B2-B748-B853-D77AE4690984}" sibTransId="{B20DA466-A383-F842-8616-54774702C2C7}"/>
    <dgm:cxn modelId="{372DC836-7817-E743-9439-44F407CC77CA}" srcId="{2EA1A850-F092-E849-8186-34058F0ADD0A}" destId="{C10D5E5A-F555-A041-BAB3-48B8D6B9B793}" srcOrd="4" destOrd="0" parTransId="{F924A041-5770-AC48-8928-B94815093406}" sibTransId="{88D768F0-05A6-684B-AD32-D5062D7DA8AC}"/>
    <dgm:cxn modelId="{B8C3B45A-D682-544C-B144-22C8857FA3A1}" type="presOf" srcId="{451EF984-B936-A64B-B18D-0E0EF7D65D76}" destId="{5DF32AA3-E9E0-FC4E-A47F-A8AA6CDF58AE}" srcOrd="0" destOrd="0" presId="urn:microsoft.com/office/officeart/2005/8/layout/target2"/>
    <dgm:cxn modelId="{5F109079-8336-924F-BC2D-8FF34FBB88F0}" type="presOf" srcId="{C10D5E5A-F555-A041-BAB3-48B8D6B9B793}" destId="{4A7B403A-7448-C84C-ADE6-CCBD951089C4}" srcOrd="0" destOrd="0" presId="urn:microsoft.com/office/officeart/2005/8/layout/target2"/>
    <dgm:cxn modelId="{45BA8B9B-C15D-7249-9B5A-CA798848DCE8}" type="presOf" srcId="{7021536B-EC94-044C-9383-493C7BF7F38E}" destId="{A4E385F4-70F1-1447-913A-A2F75B8D7321}" srcOrd="0" destOrd="0" presId="urn:microsoft.com/office/officeart/2005/8/layout/target2"/>
    <dgm:cxn modelId="{144E13A0-C751-C44D-8192-C1CE5ECB9C67}" srcId="{2EA1A850-F092-E849-8186-34058F0ADD0A}" destId="{7021536B-EC94-044C-9383-493C7BF7F38E}" srcOrd="3" destOrd="0" parTransId="{2DE318BF-2A5D-284E-B45F-5F49435834B8}" sibTransId="{61292199-743C-B741-8333-E1B0EFC7365E}"/>
    <dgm:cxn modelId="{84F50BA4-E5C3-8D46-9DB8-B82DB779839B}" srcId="{2EA1A850-F092-E849-8186-34058F0ADD0A}" destId="{451EF984-B936-A64B-B18D-0E0EF7D65D76}" srcOrd="2" destOrd="0" parTransId="{98D10FC6-5307-4B4D-8EA2-DE7A227F7CC8}" sibTransId="{2F5955D7-A4AA-8F42-88D4-C7C1484F8797}"/>
    <dgm:cxn modelId="{356305B8-FDE9-2247-9185-43BD619387CA}" type="presOf" srcId="{8DCEF3F2-463D-0D4E-9DC4-7C55A391B2A5}" destId="{30F94EC6-E7E0-EF42-B872-4C81CF2C8B72}" srcOrd="0" destOrd="0" presId="urn:microsoft.com/office/officeart/2005/8/layout/target2"/>
    <dgm:cxn modelId="{5160C0DD-E807-554B-9750-84DA62409217}" type="presOf" srcId="{2EA1A850-F092-E849-8186-34058F0ADD0A}" destId="{70363CAF-399F-B449-AB6A-67C379450B05}" srcOrd="0" destOrd="0" presId="urn:microsoft.com/office/officeart/2005/8/layout/target2"/>
    <dgm:cxn modelId="{F0C8A8E9-DA4C-4544-812F-549EA307312A}" type="presOf" srcId="{B8AC237C-6A87-014E-A4FF-712A5BA473F8}" destId="{5B506B4E-5807-1845-B5B6-7B653DCB9F77}" srcOrd="0" destOrd="0" presId="urn:microsoft.com/office/officeart/2005/8/layout/target2"/>
    <dgm:cxn modelId="{DE40BBEE-F69E-1149-A10A-5A0D88B0904E}" srcId="{8DCEF3F2-463D-0D4E-9DC4-7C55A391B2A5}" destId="{2EA1A850-F092-E849-8186-34058F0ADD0A}" srcOrd="0" destOrd="0" parTransId="{3FB96B4E-DEF8-C847-AB07-FB4F1A9D2FA7}" sibTransId="{F886C446-C6EC-D844-90AC-601B902E929D}"/>
    <dgm:cxn modelId="{86F4A6F3-58DB-C14D-BC92-AAD55404715D}" srcId="{2EA1A850-F092-E849-8186-34058F0ADD0A}" destId="{6EB6A615-2462-8C4B-A867-65A77C600DC2}" srcOrd="0" destOrd="0" parTransId="{50E07C51-B8C8-8947-8ED2-43E1D1293B2B}" sibTransId="{74EDCCDB-0801-6643-AABD-19E630416400}"/>
    <dgm:cxn modelId="{E4F960F5-91D6-4B47-A9B2-A5086D94F2A4}" type="presOf" srcId="{6EB6A615-2462-8C4B-A867-65A77C600DC2}" destId="{A8B864AA-321C-3E4B-9A0F-AB473C25DF31}" srcOrd="0" destOrd="0" presId="urn:microsoft.com/office/officeart/2005/8/layout/target2"/>
    <dgm:cxn modelId="{8DB430DB-2E14-DA4F-829C-FA031B3A77B9}" type="presParOf" srcId="{30F94EC6-E7E0-EF42-B872-4C81CF2C8B72}" destId="{66096D24-7010-C84B-9066-B8CA8DAA6B90}" srcOrd="0" destOrd="0" presId="urn:microsoft.com/office/officeart/2005/8/layout/target2"/>
    <dgm:cxn modelId="{4EA68A82-CDCF-9144-893E-2201BB6FCE07}" type="presParOf" srcId="{66096D24-7010-C84B-9066-B8CA8DAA6B90}" destId="{70363CAF-399F-B449-AB6A-67C379450B05}" srcOrd="0" destOrd="0" presId="urn:microsoft.com/office/officeart/2005/8/layout/target2"/>
    <dgm:cxn modelId="{FBEB00E5-32E0-4347-A683-9F105879C707}" type="presParOf" srcId="{66096D24-7010-C84B-9066-B8CA8DAA6B90}" destId="{DD30843F-3337-0E4A-B496-B8AA25B15330}" srcOrd="1" destOrd="0" presId="urn:microsoft.com/office/officeart/2005/8/layout/target2"/>
    <dgm:cxn modelId="{23437E3A-7051-ED4D-8835-F80A78A4F29D}" type="presParOf" srcId="{DD30843F-3337-0E4A-B496-B8AA25B15330}" destId="{A8B864AA-321C-3E4B-9A0F-AB473C25DF31}" srcOrd="0" destOrd="0" presId="urn:microsoft.com/office/officeart/2005/8/layout/target2"/>
    <dgm:cxn modelId="{92702BF8-28D9-C148-84DD-EB672287992C}" type="presParOf" srcId="{DD30843F-3337-0E4A-B496-B8AA25B15330}" destId="{DB7D86C7-E842-2242-854A-62A655D9E979}" srcOrd="1" destOrd="0" presId="urn:microsoft.com/office/officeart/2005/8/layout/target2"/>
    <dgm:cxn modelId="{B21A6CF5-D14A-144C-B353-6D861016758A}" type="presParOf" srcId="{DD30843F-3337-0E4A-B496-B8AA25B15330}" destId="{5B506B4E-5807-1845-B5B6-7B653DCB9F77}" srcOrd="2" destOrd="0" presId="urn:microsoft.com/office/officeart/2005/8/layout/target2"/>
    <dgm:cxn modelId="{FA1A0B2B-F655-B24F-A1EE-357613CE454F}" type="presParOf" srcId="{DD30843F-3337-0E4A-B496-B8AA25B15330}" destId="{58102421-705D-3A48-AB4A-24701FEBD20A}" srcOrd="3" destOrd="0" presId="urn:microsoft.com/office/officeart/2005/8/layout/target2"/>
    <dgm:cxn modelId="{F3A52D04-1A79-8842-A48B-3A2E30622A6B}" type="presParOf" srcId="{DD30843F-3337-0E4A-B496-B8AA25B15330}" destId="{5DF32AA3-E9E0-FC4E-A47F-A8AA6CDF58AE}" srcOrd="4" destOrd="0" presId="urn:microsoft.com/office/officeart/2005/8/layout/target2"/>
    <dgm:cxn modelId="{2531340E-A225-7C44-AF7B-540D580194AF}" type="presParOf" srcId="{DD30843F-3337-0E4A-B496-B8AA25B15330}" destId="{5400B4CF-5DF7-F446-AEFB-8A6D26A73876}" srcOrd="5" destOrd="0" presId="urn:microsoft.com/office/officeart/2005/8/layout/target2"/>
    <dgm:cxn modelId="{7D08F70F-C5EB-AE4D-B2E7-A93311F93C12}" type="presParOf" srcId="{DD30843F-3337-0E4A-B496-B8AA25B15330}" destId="{A4E385F4-70F1-1447-913A-A2F75B8D7321}" srcOrd="6" destOrd="0" presId="urn:microsoft.com/office/officeart/2005/8/layout/target2"/>
    <dgm:cxn modelId="{495BE254-769D-8C4F-BE68-89DDF11E0677}" type="presParOf" srcId="{DD30843F-3337-0E4A-B496-B8AA25B15330}" destId="{A17413BB-7E1D-284A-A2B8-53D6B5128825}" srcOrd="7" destOrd="0" presId="urn:microsoft.com/office/officeart/2005/8/layout/target2"/>
    <dgm:cxn modelId="{F8C54EFF-7910-0848-A20F-5DE9D8035CF4}" type="presParOf" srcId="{DD30843F-3337-0E4A-B496-B8AA25B15330}" destId="{4A7B403A-7448-C84C-ADE6-CCBD951089C4}" srcOrd="8"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226E76-D9B9-B24A-BF70-1042733CFC87}" type="doc">
      <dgm:prSet loTypeId="urn:microsoft.com/office/officeart/2005/8/layout/process4" loCatId="" qsTypeId="urn:microsoft.com/office/officeart/2005/8/quickstyle/simple3" qsCatId="simple" csTypeId="urn:microsoft.com/office/officeart/2005/8/colors/colorful1" csCatId="colorful" phldr="1"/>
      <dgm:spPr/>
      <dgm:t>
        <a:bodyPr/>
        <a:lstStyle/>
        <a:p>
          <a:endParaRPr lang="tr-TR"/>
        </a:p>
      </dgm:t>
    </dgm:pt>
    <dgm:pt modelId="{94E81EC3-7754-9544-96FE-4B79FE5A2DC2}">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Fark etme aşaması</a:t>
          </a:r>
        </a:p>
      </dgm:t>
    </dgm:pt>
    <dgm:pt modelId="{EA9B4733-FADB-254A-971A-A5909A4CA9D4}" type="parTrans" cxnId="{E147E4FF-6AD8-3844-834B-0896CF7641D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B72F96A-E0C9-5349-B629-50F3232C45A4}" type="sibTrans" cxnId="{E147E4FF-6AD8-3844-834B-0896CF7641D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875CFC0-6705-974C-A21A-E12171A4DE91}">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Çocuklar sesi işitir ve sese dönüt verir</a:t>
          </a:r>
        </a:p>
      </dgm:t>
    </dgm:pt>
    <dgm:pt modelId="{A439C9BE-1B8A-A44A-B5A7-10CE6FE23D76}" type="parTrans" cxnId="{5336B037-3C7F-EF41-8739-23D8B14FAC7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CED6C60-0E24-9E4A-AB40-25A04C6A7020}" type="sibTrans" cxnId="{5336B037-3C7F-EF41-8739-23D8B14FAC7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A507C9E-5A67-3B45-B1C8-DF2CAACD086D}">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Ayırt etme aşaması</a:t>
          </a:r>
        </a:p>
      </dgm:t>
    </dgm:pt>
    <dgm:pt modelId="{5CA3C51D-F035-5F41-B9DD-F65C1FE05389}" type="parTrans" cxnId="{91BD1922-9FB2-3341-81F7-E6BCB196EF5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E4BCCCD-3EAF-4246-8155-12F6D1C65D37}" type="sibTrans" cxnId="{91BD1922-9FB2-3341-81F7-E6BCB196EF5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E58B3EF-2F03-704B-AE69-D41DAF224088}">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İşitilen seslerin aynı mı yoksa farklı mı olduğunu ayırt eder</a:t>
          </a:r>
        </a:p>
      </dgm:t>
    </dgm:pt>
    <dgm:pt modelId="{90104C49-6460-6B41-8FB5-9FAF4788B349}" type="parTrans" cxnId="{15148397-9628-A147-B7E5-CB9FD36D8CC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2AC2D9A-62CF-7444-8F5B-36D591525D75}" type="sibTrans" cxnId="{15148397-9628-A147-B7E5-CB9FD36D8CC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07A341A-8EBA-EC4B-BEA1-C2691229E7C4}">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Tanımlama aşaması</a:t>
          </a:r>
        </a:p>
      </dgm:t>
    </dgm:pt>
    <dgm:pt modelId="{3DB34EC9-7FBC-5044-B582-4A05030A0254}" type="parTrans" cxnId="{1EB795BC-BCD6-0B48-97E0-A77CF5D4320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573DAD3-39BF-844F-8B1D-4EEF8DB4D59B}" type="sibTrans" cxnId="{1EB795BC-BCD6-0B48-97E0-A77CF5D4320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E66B6E2-7A4E-594E-91F1-D710A996E04E}">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Çocuk çevre sesleriyle konuşma seslerini birbirinden ayırır</a:t>
          </a:r>
        </a:p>
      </dgm:t>
    </dgm:pt>
    <dgm:pt modelId="{4AC3D54F-4794-5749-9849-3430BFE53607}" type="parTrans" cxnId="{3B452509-9B56-614D-BD86-49801FCF96A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D83CBB3-A8E5-4740-AA19-510567C83C13}" type="sibTrans" cxnId="{3B452509-9B56-614D-BD86-49801FCF96A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90B8E42-6ADD-2F40-93FD-E81A9C94EE6D}">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Basit sözcükleri ya da cümleleri tekrarlamaya başlar.</a:t>
          </a:r>
        </a:p>
      </dgm:t>
    </dgm:pt>
    <dgm:pt modelId="{46820D6E-E3C8-C94D-9482-8548A50C8CB8}" type="parTrans" cxnId="{7A027795-B3B6-0548-8799-2753EF6F8D6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D4C4A91-5AC5-5349-8D1F-239928AA6DEB}" type="sibTrans" cxnId="{7A027795-B3B6-0548-8799-2753EF6F8D6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954BF74-4560-D049-AD25-B56DF4E421A3}">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Seslerin anlamlandırıldığı aşama</a:t>
          </a:r>
        </a:p>
      </dgm:t>
    </dgm:pt>
    <dgm:pt modelId="{ECE1F429-D5F5-6B46-8131-4FE1E903129E}" type="parTrans" cxnId="{09A07ECF-6254-A546-AEC6-F93FFE8B61B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32887A5-ACE3-3C40-A7C5-AD5D9C5085A9}" type="sibTrans" cxnId="{09A07ECF-6254-A546-AEC6-F93FFE8B61B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9DC942B-61CF-834B-976C-DC1C4B323919}">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Anlamlandırma aşaması</a:t>
          </a:r>
        </a:p>
      </dgm:t>
    </dgm:pt>
    <dgm:pt modelId="{EAD7492F-5F65-5C4B-993D-F0D1480BA146}" type="parTrans" cxnId="{A8661D4E-485F-3045-B8FE-A774B2DA48D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68098A1-B3D0-574E-BD2D-3BA45A76E028}" type="sibTrans" cxnId="{A8661D4E-485F-3045-B8FE-A774B2DA48D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2AD7EEB-EE37-CF49-8985-4FB90CE4FB78}" type="pres">
      <dgm:prSet presAssocID="{7A226E76-D9B9-B24A-BF70-1042733CFC87}" presName="Name0" presStyleCnt="0">
        <dgm:presLayoutVars>
          <dgm:dir/>
          <dgm:animLvl val="lvl"/>
          <dgm:resizeHandles val="exact"/>
        </dgm:presLayoutVars>
      </dgm:prSet>
      <dgm:spPr/>
    </dgm:pt>
    <dgm:pt modelId="{91C7D896-32ED-DD4F-BA92-8C1F2DA5773B}" type="pres">
      <dgm:prSet presAssocID="{29DC942B-61CF-834B-976C-DC1C4B323919}" presName="boxAndChildren" presStyleCnt="0"/>
      <dgm:spPr/>
    </dgm:pt>
    <dgm:pt modelId="{52906B33-1866-AA47-A302-5ED27B3B1E1D}" type="pres">
      <dgm:prSet presAssocID="{29DC942B-61CF-834B-976C-DC1C4B323919}" presName="parentTextBox" presStyleLbl="node1" presStyleIdx="0" presStyleCnt="4"/>
      <dgm:spPr/>
    </dgm:pt>
    <dgm:pt modelId="{341906E9-E9CC-4449-8D74-F33BEDD7FBC5}" type="pres">
      <dgm:prSet presAssocID="{29DC942B-61CF-834B-976C-DC1C4B323919}" presName="entireBox" presStyleLbl="node1" presStyleIdx="0" presStyleCnt="4"/>
      <dgm:spPr/>
    </dgm:pt>
    <dgm:pt modelId="{11993F28-9671-2745-AD24-3EF0575FE14D}" type="pres">
      <dgm:prSet presAssocID="{29DC942B-61CF-834B-976C-DC1C4B323919}" presName="descendantBox" presStyleCnt="0"/>
      <dgm:spPr/>
    </dgm:pt>
    <dgm:pt modelId="{A4CD7BF1-1BBD-9649-983B-8DA09671FD4A}" type="pres">
      <dgm:prSet presAssocID="{0954BF74-4560-D049-AD25-B56DF4E421A3}" presName="childTextBox" presStyleLbl="fgAccFollowNode1" presStyleIdx="0" presStyleCnt="5">
        <dgm:presLayoutVars>
          <dgm:bulletEnabled val="1"/>
        </dgm:presLayoutVars>
      </dgm:prSet>
      <dgm:spPr/>
    </dgm:pt>
    <dgm:pt modelId="{AF06C9BA-5024-184D-BE9A-164D09BCDB32}" type="pres">
      <dgm:prSet presAssocID="{D573DAD3-39BF-844F-8B1D-4EEF8DB4D59B}" presName="sp" presStyleCnt="0"/>
      <dgm:spPr/>
    </dgm:pt>
    <dgm:pt modelId="{827150BD-D020-6143-9D53-F4C9F4F1CE07}" type="pres">
      <dgm:prSet presAssocID="{307A341A-8EBA-EC4B-BEA1-C2691229E7C4}" presName="arrowAndChildren" presStyleCnt="0"/>
      <dgm:spPr/>
    </dgm:pt>
    <dgm:pt modelId="{60258378-EBC6-4F42-BEFC-6A8C78B8229F}" type="pres">
      <dgm:prSet presAssocID="{307A341A-8EBA-EC4B-BEA1-C2691229E7C4}" presName="parentTextArrow" presStyleLbl="node1" presStyleIdx="0" presStyleCnt="4"/>
      <dgm:spPr/>
    </dgm:pt>
    <dgm:pt modelId="{464D06AD-1CA4-6D44-A438-DCBB2364947D}" type="pres">
      <dgm:prSet presAssocID="{307A341A-8EBA-EC4B-BEA1-C2691229E7C4}" presName="arrow" presStyleLbl="node1" presStyleIdx="1" presStyleCnt="4"/>
      <dgm:spPr/>
    </dgm:pt>
    <dgm:pt modelId="{D2389D3E-5847-BB4A-96EC-711062AEB1CD}" type="pres">
      <dgm:prSet presAssocID="{307A341A-8EBA-EC4B-BEA1-C2691229E7C4}" presName="descendantArrow" presStyleCnt="0"/>
      <dgm:spPr/>
    </dgm:pt>
    <dgm:pt modelId="{E8B697F9-0529-D949-B01F-87F207DE0134}" type="pres">
      <dgm:prSet presAssocID="{8E66B6E2-7A4E-594E-91F1-D710A996E04E}" presName="childTextArrow" presStyleLbl="fgAccFollowNode1" presStyleIdx="1" presStyleCnt="5">
        <dgm:presLayoutVars>
          <dgm:bulletEnabled val="1"/>
        </dgm:presLayoutVars>
      </dgm:prSet>
      <dgm:spPr/>
    </dgm:pt>
    <dgm:pt modelId="{F2A1050F-0961-1948-AAB4-B606FC6B7AF7}" type="pres">
      <dgm:prSet presAssocID="{D90B8E42-6ADD-2F40-93FD-E81A9C94EE6D}" presName="childTextArrow" presStyleLbl="fgAccFollowNode1" presStyleIdx="2" presStyleCnt="5">
        <dgm:presLayoutVars>
          <dgm:bulletEnabled val="1"/>
        </dgm:presLayoutVars>
      </dgm:prSet>
      <dgm:spPr/>
    </dgm:pt>
    <dgm:pt modelId="{0B5D3395-CF2D-F044-9808-F062F4973AAB}" type="pres">
      <dgm:prSet presAssocID="{EE4BCCCD-3EAF-4246-8155-12F6D1C65D37}" presName="sp" presStyleCnt="0"/>
      <dgm:spPr/>
    </dgm:pt>
    <dgm:pt modelId="{2108BC4A-C386-3744-90FF-71A6B8A101CD}" type="pres">
      <dgm:prSet presAssocID="{6A507C9E-5A67-3B45-B1C8-DF2CAACD086D}" presName="arrowAndChildren" presStyleCnt="0"/>
      <dgm:spPr/>
    </dgm:pt>
    <dgm:pt modelId="{BBCBD932-B272-5C4C-A5CF-92942E6FFA3A}" type="pres">
      <dgm:prSet presAssocID="{6A507C9E-5A67-3B45-B1C8-DF2CAACD086D}" presName="parentTextArrow" presStyleLbl="node1" presStyleIdx="1" presStyleCnt="4"/>
      <dgm:spPr/>
    </dgm:pt>
    <dgm:pt modelId="{9E0F3998-9564-A54B-AFBE-65569418DC21}" type="pres">
      <dgm:prSet presAssocID="{6A507C9E-5A67-3B45-B1C8-DF2CAACD086D}" presName="arrow" presStyleLbl="node1" presStyleIdx="2" presStyleCnt="4"/>
      <dgm:spPr/>
    </dgm:pt>
    <dgm:pt modelId="{BAC56202-5F43-7841-9EF2-BEF733F46695}" type="pres">
      <dgm:prSet presAssocID="{6A507C9E-5A67-3B45-B1C8-DF2CAACD086D}" presName="descendantArrow" presStyleCnt="0"/>
      <dgm:spPr/>
    </dgm:pt>
    <dgm:pt modelId="{A7EECCA6-D873-9A49-9D6A-DABAE0075302}" type="pres">
      <dgm:prSet presAssocID="{2E58B3EF-2F03-704B-AE69-D41DAF224088}" presName="childTextArrow" presStyleLbl="fgAccFollowNode1" presStyleIdx="3" presStyleCnt="5">
        <dgm:presLayoutVars>
          <dgm:bulletEnabled val="1"/>
        </dgm:presLayoutVars>
      </dgm:prSet>
      <dgm:spPr/>
    </dgm:pt>
    <dgm:pt modelId="{8D1E198B-A295-7F4B-AEEF-4195C6C49A58}" type="pres">
      <dgm:prSet presAssocID="{7B72F96A-E0C9-5349-B629-50F3232C45A4}" presName="sp" presStyleCnt="0"/>
      <dgm:spPr/>
    </dgm:pt>
    <dgm:pt modelId="{6358E4D7-38FF-8C46-9837-BDED696BF521}" type="pres">
      <dgm:prSet presAssocID="{94E81EC3-7754-9544-96FE-4B79FE5A2DC2}" presName="arrowAndChildren" presStyleCnt="0"/>
      <dgm:spPr/>
    </dgm:pt>
    <dgm:pt modelId="{D147F64F-3ED0-154D-AD11-3408AFADBF5C}" type="pres">
      <dgm:prSet presAssocID="{94E81EC3-7754-9544-96FE-4B79FE5A2DC2}" presName="parentTextArrow" presStyleLbl="node1" presStyleIdx="2" presStyleCnt="4"/>
      <dgm:spPr/>
    </dgm:pt>
    <dgm:pt modelId="{1D5498A3-F61E-4043-A080-8467A2F00C70}" type="pres">
      <dgm:prSet presAssocID="{94E81EC3-7754-9544-96FE-4B79FE5A2DC2}" presName="arrow" presStyleLbl="node1" presStyleIdx="3" presStyleCnt="4"/>
      <dgm:spPr/>
    </dgm:pt>
    <dgm:pt modelId="{E517EE06-FF97-BA40-BEBA-D7E270DBEABA}" type="pres">
      <dgm:prSet presAssocID="{94E81EC3-7754-9544-96FE-4B79FE5A2DC2}" presName="descendantArrow" presStyleCnt="0"/>
      <dgm:spPr/>
    </dgm:pt>
    <dgm:pt modelId="{E0FEC1B3-4E6C-934E-8942-5ACF06939032}" type="pres">
      <dgm:prSet presAssocID="{A875CFC0-6705-974C-A21A-E12171A4DE91}" presName="childTextArrow" presStyleLbl="fgAccFollowNode1" presStyleIdx="4" presStyleCnt="5">
        <dgm:presLayoutVars>
          <dgm:bulletEnabled val="1"/>
        </dgm:presLayoutVars>
      </dgm:prSet>
      <dgm:spPr/>
    </dgm:pt>
  </dgm:ptLst>
  <dgm:cxnLst>
    <dgm:cxn modelId="{3B452509-9B56-614D-BD86-49801FCF96AF}" srcId="{307A341A-8EBA-EC4B-BEA1-C2691229E7C4}" destId="{8E66B6E2-7A4E-594E-91F1-D710A996E04E}" srcOrd="0" destOrd="0" parTransId="{4AC3D54F-4794-5749-9849-3430BFE53607}" sibTransId="{ED83CBB3-A8E5-4740-AA19-510567C83C13}"/>
    <dgm:cxn modelId="{F1EC7717-098D-264F-A5FA-24CFA6C6F854}" type="presOf" srcId="{29DC942B-61CF-834B-976C-DC1C4B323919}" destId="{341906E9-E9CC-4449-8D74-F33BEDD7FBC5}" srcOrd="1" destOrd="0" presId="urn:microsoft.com/office/officeart/2005/8/layout/process4"/>
    <dgm:cxn modelId="{EEBFB91F-1902-EF4E-8C1F-389768B6AD1E}" type="presOf" srcId="{0954BF74-4560-D049-AD25-B56DF4E421A3}" destId="{A4CD7BF1-1BBD-9649-983B-8DA09671FD4A}" srcOrd="0" destOrd="0" presId="urn:microsoft.com/office/officeart/2005/8/layout/process4"/>
    <dgm:cxn modelId="{91BD1922-9FB2-3341-81F7-E6BCB196EF51}" srcId="{7A226E76-D9B9-B24A-BF70-1042733CFC87}" destId="{6A507C9E-5A67-3B45-B1C8-DF2CAACD086D}" srcOrd="1" destOrd="0" parTransId="{5CA3C51D-F035-5F41-B9DD-F65C1FE05389}" sibTransId="{EE4BCCCD-3EAF-4246-8155-12F6D1C65D37}"/>
    <dgm:cxn modelId="{3D3F1C22-DA3F-F247-A810-E0F6150B1C77}" type="presOf" srcId="{94E81EC3-7754-9544-96FE-4B79FE5A2DC2}" destId="{1D5498A3-F61E-4043-A080-8467A2F00C70}" srcOrd="1" destOrd="0" presId="urn:microsoft.com/office/officeart/2005/8/layout/process4"/>
    <dgm:cxn modelId="{FEE59D2A-0DE7-834A-AE18-2B24A4819CD3}" type="presOf" srcId="{7A226E76-D9B9-B24A-BF70-1042733CFC87}" destId="{12AD7EEB-EE37-CF49-8985-4FB90CE4FB78}" srcOrd="0" destOrd="0" presId="urn:microsoft.com/office/officeart/2005/8/layout/process4"/>
    <dgm:cxn modelId="{5336B037-3C7F-EF41-8739-23D8B14FAC75}" srcId="{94E81EC3-7754-9544-96FE-4B79FE5A2DC2}" destId="{A875CFC0-6705-974C-A21A-E12171A4DE91}" srcOrd="0" destOrd="0" parTransId="{A439C9BE-1B8A-A44A-B5A7-10CE6FE23D76}" sibTransId="{0CED6C60-0E24-9E4A-AB40-25A04C6A7020}"/>
    <dgm:cxn modelId="{8EE5DE3A-E314-E048-8D44-320FB480F680}" type="presOf" srcId="{307A341A-8EBA-EC4B-BEA1-C2691229E7C4}" destId="{60258378-EBC6-4F42-BEFC-6A8C78B8229F}" srcOrd="0" destOrd="0" presId="urn:microsoft.com/office/officeart/2005/8/layout/process4"/>
    <dgm:cxn modelId="{5E86F943-35DF-174D-BCA5-39E1AAF837FA}" type="presOf" srcId="{94E81EC3-7754-9544-96FE-4B79FE5A2DC2}" destId="{D147F64F-3ED0-154D-AD11-3408AFADBF5C}" srcOrd="0" destOrd="0" presId="urn:microsoft.com/office/officeart/2005/8/layout/process4"/>
    <dgm:cxn modelId="{A8661D4E-485F-3045-B8FE-A774B2DA48DB}" srcId="{7A226E76-D9B9-B24A-BF70-1042733CFC87}" destId="{29DC942B-61CF-834B-976C-DC1C4B323919}" srcOrd="3" destOrd="0" parTransId="{EAD7492F-5F65-5C4B-993D-F0D1480BA146}" sibTransId="{D68098A1-B3D0-574E-BD2D-3BA45A76E028}"/>
    <dgm:cxn modelId="{7A027795-B3B6-0548-8799-2753EF6F8D67}" srcId="{307A341A-8EBA-EC4B-BEA1-C2691229E7C4}" destId="{D90B8E42-6ADD-2F40-93FD-E81A9C94EE6D}" srcOrd="1" destOrd="0" parTransId="{46820D6E-E3C8-C94D-9482-8548A50C8CB8}" sibTransId="{2D4C4A91-5AC5-5349-8D1F-239928AA6DEB}"/>
    <dgm:cxn modelId="{15148397-9628-A147-B7E5-CB9FD36D8CC3}" srcId="{6A507C9E-5A67-3B45-B1C8-DF2CAACD086D}" destId="{2E58B3EF-2F03-704B-AE69-D41DAF224088}" srcOrd="0" destOrd="0" parTransId="{90104C49-6460-6B41-8FB5-9FAF4788B349}" sibTransId="{82AC2D9A-62CF-7444-8F5B-36D591525D75}"/>
    <dgm:cxn modelId="{ADD4459E-859C-1748-BFF0-D94F015AB706}" type="presOf" srcId="{A875CFC0-6705-974C-A21A-E12171A4DE91}" destId="{E0FEC1B3-4E6C-934E-8942-5ACF06939032}" srcOrd="0" destOrd="0" presId="urn:microsoft.com/office/officeart/2005/8/layout/process4"/>
    <dgm:cxn modelId="{C90C50A4-689E-8649-80CB-C1F709994721}" type="presOf" srcId="{29DC942B-61CF-834B-976C-DC1C4B323919}" destId="{52906B33-1866-AA47-A302-5ED27B3B1E1D}" srcOrd="0" destOrd="0" presId="urn:microsoft.com/office/officeart/2005/8/layout/process4"/>
    <dgm:cxn modelId="{556E52B0-8C4B-6B4C-ABEF-617306CA0D45}" type="presOf" srcId="{6A507C9E-5A67-3B45-B1C8-DF2CAACD086D}" destId="{BBCBD932-B272-5C4C-A5CF-92942E6FFA3A}" srcOrd="0" destOrd="0" presId="urn:microsoft.com/office/officeart/2005/8/layout/process4"/>
    <dgm:cxn modelId="{38CFD7B8-437D-A747-9D95-41D4D9C6B0C9}" type="presOf" srcId="{D90B8E42-6ADD-2F40-93FD-E81A9C94EE6D}" destId="{F2A1050F-0961-1948-AAB4-B606FC6B7AF7}" srcOrd="0" destOrd="0" presId="urn:microsoft.com/office/officeart/2005/8/layout/process4"/>
    <dgm:cxn modelId="{1EB795BC-BCD6-0B48-97E0-A77CF5D4320C}" srcId="{7A226E76-D9B9-B24A-BF70-1042733CFC87}" destId="{307A341A-8EBA-EC4B-BEA1-C2691229E7C4}" srcOrd="2" destOrd="0" parTransId="{3DB34EC9-7FBC-5044-B582-4A05030A0254}" sibTransId="{D573DAD3-39BF-844F-8B1D-4EEF8DB4D59B}"/>
    <dgm:cxn modelId="{A59799CC-9AA6-9840-99D4-97D9E4FFBFC1}" type="presOf" srcId="{2E58B3EF-2F03-704B-AE69-D41DAF224088}" destId="{A7EECCA6-D873-9A49-9D6A-DABAE0075302}" srcOrd="0" destOrd="0" presId="urn:microsoft.com/office/officeart/2005/8/layout/process4"/>
    <dgm:cxn modelId="{09A07ECF-6254-A546-AEC6-F93FFE8B61B0}" srcId="{29DC942B-61CF-834B-976C-DC1C4B323919}" destId="{0954BF74-4560-D049-AD25-B56DF4E421A3}" srcOrd="0" destOrd="0" parTransId="{ECE1F429-D5F5-6B46-8131-4FE1E903129E}" sibTransId="{832887A5-ACE3-3C40-A7C5-AD5D9C5085A9}"/>
    <dgm:cxn modelId="{8E06B0E1-C6CA-434E-84EF-938A8245C165}" type="presOf" srcId="{307A341A-8EBA-EC4B-BEA1-C2691229E7C4}" destId="{464D06AD-1CA4-6D44-A438-DCBB2364947D}" srcOrd="1" destOrd="0" presId="urn:microsoft.com/office/officeart/2005/8/layout/process4"/>
    <dgm:cxn modelId="{16DBA6E5-3327-3A46-9A9D-BE11AD342C45}" type="presOf" srcId="{6A507C9E-5A67-3B45-B1C8-DF2CAACD086D}" destId="{9E0F3998-9564-A54B-AFBE-65569418DC21}" srcOrd="1" destOrd="0" presId="urn:microsoft.com/office/officeart/2005/8/layout/process4"/>
    <dgm:cxn modelId="{4625B6E7-B55D-7143-843A-AAC1C77113CE}" type="presOf" srcId="{8E66B6E2-7A4E-594E-91F1-D710A996E04E}" destId="{E8B697F9-0529-D949-B01F-87F207DE0134}" srcOrd="0" destOrd="0" presId="urn:microsoft.com/office/officeart/2005/8/layout/process4"/>
    <dgm:cxn modelId="{E147E4FF-6AD8-3844-834B-0896CF7641D4}" srcId="{7A226E76-D9B9-B24A-BF70-1042733CFC87}" destId="{94E81EC3-7754-9544-96FE-4B79FE5A2DC2}" srcOrd="0" destOrd="0" parTransId="{EA9B4733-FADB-254A-971A-A5909A4CA9D4}" sibTransId="{7B72F96A-E0C9-5349-B629-50F3232C45A4}"/>
    <dgm:cxn modelId="{57AF8E81-BAA2-324C-BB4C-A99D6E5235EF}" type="presParOf" srcId="{12AD7EEB-EE37-CF49-8985-4FB90CE4FB78}" destId="{91C7D896-32ED-DD4F-BA92-8C1F2DA5773B}" srcOrd="0" destOrd="0" presId="urn:microsoft.com/office/officeart/2005/8/layout/process4"/>
    <dgm:cxn modelId="{AAF5F474-7992-0245-BB62-8576A4D8DBFB}" type="presParOf" srcId="{91C7D896-32ED-DD4F-BA92-8C1F2DA5773B}" destId="{52906B33-1866-AA47-A302-5ED27B3B1E1D}" srcOrd="0" destOrd="0" presId="urn:microsoft.com/office/officeart/2005/8/layout/process4"/>
    <dgm:cxn modelId="{990B59BD-F836-D844-9491-D4C59F97EFD4}" type="presParOf" srcId="{91C7D896-32ED-DD4F-BA92-8C1F2DA5773B}" destId="{341906E9-E9CC-4449-8D74-F33BEDD7FBC5}" srcOrd="1" destOrd="0" presId="urn:microsoft.com/office/officeart/2005/8/layout/process4"/>
    <dgm:cxn modelId="{94E78A06-7976-4C4B-8592-C2436DC0AE03}" type="presParOf" srcId="{91C7D896-32ED-DD4F-BA92-8C1F2DA5773B}" destId="{11993F28-9671-2745-AD24-3EF0575FE14D}" srcOrd="2" destOrd="0" presId="urn:microsoft.com/office/officeart/2005/8/layout/process4"/>
    <dgm:cxn modelId="{D6479157-556B-3341-B523-2B8A95D236EF}" type="presParOf" srcId="{11993F28-9671-2745-AD24-3EF0575FE14D}" destId="{A4CD7BF1-1BBD-9649-983B-8DA09671FD4A}" srcOrd="0" destOrd="0" presId="urn:microsoft.com/office/officeart/2005/8/layout/process4"/>
    <dgm:cxn modelId="{00F9E11A-56BD-5F4A-9C23-41EA9052DA24}" type="presParOf" srcId="{12AD7EEB-EE37-CF49-8985-4FB90CE4FB78}" destId="{AF06C9BA-5024-184D-BE9A-164D09BCDB32}" srcOrd="1" destOrd="0" presId="urn:microsoft.com/office/officeart/2005/8/layout/process4"/>
    <dgm:cxn modelId="{F71174B7-85EB-954C-90F8-2ECA64290B08}" type="presParOf" srcId="{12AD7EEB-EE37-CF49-8985-4FB90CE4FB78}" destId="{827150BD-D020-6143-9D53-F4C9F4F1CE07}" srcOrd="2" destOrd="0" presId="urn:microsoft.com/office/officeart/2005/8/layout/process4"/>
    <dgm:cxn modelId="{E606B92D-EC15-D746-AE5E-D26FC1FD8818}" type="presParOf" srcId="{827150BD-D020-6143-9D53-F4C9F4F1CE07}" destId="{60258378-EBC6-4F42-BEFC-6A8C78B8229F}" srcOrd="0" destOrd="0" presId="urn:microsoft.com/office/officeart/2005/8/layout/process4"/>
    <dgm:cxn modelId="{1C91945B-4C45-5F41-90DA-1E9A48A69A80}" type="presParOf" srcId="{827150BD-D020-6143-9D53-F4C9F4F1CE07}" destId="{464D06AD-1CA4-6D44-A438-DCBB2364947D}" srcOrd="1" destOrd="0" presId="urn:microsoft.com/office/officeart/2005/8/layout/process4"/>
    <dgm:cxn modelId="{39B094D2-967E-5E41-867A-32B9478F42E8}" type="presParOf" srcId="{827150BD-D020-6143-9D53-F4C9F4F1CE07}" destId="{D2389D3E-5847-BB4A-96EC-711062AEB1CD}" srcOrd="2" destOrd="0" presId="urn:microsoft.com/office/officeart/2005/8/layout/process4"/>
    <dgm:cxn modelId="{AB1C6541-2B84-C247-A63E-EE8E21C51757}" type="presParOf" srcId="{D2389D3E-5847-BB4A-96EC-711062AEB1CD}" destId="{E8B697F9-0529-D949-B01F-87F207DE0134}" srcOrd="0" destOrd="0" presId="urn:microsoft.com/office/officeart/2005/8/layout/process4"/>
    <dgm:cxn modelId="{05C74C4F-2997-1740-A180-C534AC64DEF1}" type="presParOf" srcId="{D2389D3E-5847-BB4A-96EC-711062AEB1CD}" destId="{F2A1050F-0961-1948-AAB4-B606FC6B7AF7}" srcOrd="1" destOrd="0" presId="urn:microsoft.com/office/officeart/2005/8/layout/process4"/>
    <dgm:cxn modelId="{21157248-04CA-5740-83AA-E2AA17ED29B1}" type="presParOf" srcId="{12AD7EEB-EE37-CF49-8985-4FB90CE4FB78}" destId="{0B5D3395-CF2D-F044-9808-F062F4973AAB}" srcOrd="3" destOrd="0" presId="urn:microsoft.com/office/officeart/2005/8/layout/process4"/>
    <dgm:cxn modelId="{D051F099-EABD-2F49-936C-24D7884F83A7}" type="presParOf" srcId="{12AD7EEB-EE37-CF49-8985-4FB90CE4FB78}" destId="{2108BC4A-C386-3744-90FF-71A6B8A101CD}" srcOrd="4" destOrd="0" presId="urn:microsoft.com/office/officeart/2005/8/layout/process4"/>
    <dgm:cxn modelId="{698953DE-3B59-0344-AC88-B650509B463C}" type="presParOf" srcId="{2108BC4A-C386-3744-90FF-71A6B8A101CD}" destId="{BBCBD932-B272-5C4C-A5CF-92942E6FFA3A}" srcOrd="0" destOrd="0" presId="urn:microsoft.com/office/officeart/2005/8/layout/process4"/>
    <dgm:cxn modelId="{1C0B68F9-181E-F24B-9D50-C8A461A586A9}" type="presParOf" srcId="{2108BC4A-C386-3744-90FF-71A6B8A101CD}" destId="{9E0F3998-9564-A54B-AFBE-65569418DC21}" srcOrd="1" destOrd="0" presId="urn:microsoft.com/office/officeart/2005/8/layout/process4"/>
    <dgm:cxn modelId="{A4B73F18-982F-5241-9113-F5E23F6170DC}" type="presParOf" srcId="{2108BC4A-C386-3744-90FF-71A6B8A101CD}" destId="{BAC56202-5F43-7841-9EF2-BEF733F46695}" srcOrd="2" destOrd="0" presId="urn:microsoft.com/office/officeart/2005/8/layout/process4"/>
    <dgm:cxn modelId="{4C498984-4B25-1946-88FA-5AFD3FAD1A20}" type="presParOf" srcId="{BAC56202-5F43-7841-9EF2-BEF733F46695}" destId="{A7EECCA6-D873-9A49-9D6A-DABAE0075302}" srcOrd="0" destOrd="0" presId="urn:microsoft.com/office/officeart/2005/8/layout/process4"/>
    <dgm:cxn modelId="{1B1E1D13-F8BD-A24C-B57B-570341E468A3}" type="presParOf" srcId="{12AD7EEB-EE37-CF49-8985-4FB90CE4FB78}" destId="{8D1E198B-A295-7F4B-AEEF-4195C6C49A58}" srcOrd="5" destOrd="0" presId="urn:microsoft.com/office/officeart/2005/8/layout/process4"/>
    <dgm:cxn modelId="{6BEF8C04-9346-9745-98A3-3DE5EFA19C8B}" type="presParOf" srcId="{12AD7EEB-EE37-CF49-8985-4FB90CE4FB78}" destId="{6358E4D7-38FF-8C46-9837-BDED696BF521}" srcOrd="6" destOrd="0" presId="urn:microsoft.com/office/officeart/2005/8/layout/process4"/>
    <dgm:cxn modelId="{8BE4AA10-7B5F-5748-9AA1-CB8C54EB0765}" type="presParOf" srcId="{6358E4D7-38FF-8C46-9837-BDED696BF521}" destId="{D147F64F-3ED0-154D-AD11-3408AFADBF5C}" srcOrd="0" destOrd="0" presId="urn:microsoft.com/office/officeart/2005/8/layout/process4"/>
    <dgm:cxn modelId="{81DFBC35-E81C-4946-95AA-966D2C5A639E}" type="presParOf" srcId="{6358E4D7-38FF-8C46-9837-BDED696BF521}" destId="{1D5498A3-F61E-4043-A080-8467A2F00C70}" srcOrd="1" destOrd="0" presId="urn:microsoft.com/office/officeart/2005/8/layout/process4"/>
    <dgm:cxn modelId="{34E2DF80-7F0D-124B-981A-5430D8B832D3}" type="presParOf" srcId="{6358E4D7-38FF-8C46-9837-BDED696BF521}" destId="{E517EE06-FF97-BA40-BEBA-D7E270DBEABA}" srcOrd="2" destOrd="0" presId="urn:microsoft.com/office/officeart/2005/8/layout/process4"/>
    <dgm:cxn modelId="{B434FFF3-AFB2-304A-8D80-3C89D85F25BF}" type="presParOf" srcId="{E517EE06-FF97-BA40-BEBA-D7E270DBEABA}" destId="{E0FEC1B3-4E6C-934E-8942-5ACF0693903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CB97206-46EF-1A41-A6FC-9F711D925025}" type="doc">
      <dgm:prSet loTypeId="urn:microsoft.com/office/officeart/2005/8/layout/default" loCatId="" qsTypeId="urn:microsoft.com/office/officeart/2005/8/quickstyle/simple3" qsCatId="simple" csTypeId="urn:microsoft.com/office/officeart/2005/8/colors/colorful3" csCatId="colorful" phldr="1"/>
      <dgm:spPr/>
      <dgm:t>
        <a:bodyPr/>
        <a:lstStyle/>
        <a:p>
          <a:endParaRPr lang="tr-TR"/>
        </a:p>
      </dgm:t>
    </dgm:pt>
    <dgm:pt modelId="{3A9B97B8-CC83-A145-AAA2-9870922A2ADF}">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Ağır derecede zihinsel yetersizliği olan çocuklar ses kullanmak yerine </a:t>
          </a:r>
          <a:r>
            <a:rPr lang="tr-TR" sz="2400" b="1" dirty="0">
              <a:latin typeface="Tahoma" panose="020B0604030504040204" pitchFamily="34" charset="0"/>
              <a:ea typeface="Tahoma" panose="020B0604030504040204" pitchFamily="34" charset="0"/>
              <a:cs typeface="Tahoma" panose="020B0604030504040204" pitchFamily="34" charset="0"/>
            </a:rPr>
            <a:t>jestleri ya da işaretleri tercih ederler</a:t>
          </a:r>
          <a:r>
            <a:rPr lang="tr-TR" sz="2400" dirty="0">
              <a:latin typeface="Tahoma" panose="020B0604030504040204" pitchFamily="34" charset="0"/>
              <a:ea typeface="Tahoma" panose="020B0604030504040204" pitchFamily="34" charset="0"/>
              <a:cs typeface="Tahoma" panose="020B0604030504040204" pitchFamily="34" charset="0"/>
            </a:rPr>
            <a:t>. </a:t>
          </a:r>
        </a:p>
      </dgm:t>
    </dgm:pt>
    <dgm:pt modelId="{04C02A73-7B3E-8F42-AAD6-18402262618C}" type="parTrans" cxnId="{8CE492F8-5384-454A-B284-6371BB636C8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86EC98E-B180-0741-A095-7E801BE80FCC}" type="sibTrans" cxnId="{8CE492F8-5384-454A-B284-6371BB636C8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2E8D990-4C2D-7E46-80BE-2B9FB74D879E}">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Zihinsel yetersizliği olan çocuklar </a:t>
          </a:r>
          <a:r>
            <a:rPr lang="tr-TR" sz="2400" b="1" dirty="0" err="1">
              <a:latin typeface="Tahoma" panose="020B0604030504040204" pitchFamily="34" charset="0"/>
              <a:ea typeface="Tahoma" panose="020B0604030504040204" pitchFamily="34" charset="0"/>
              <a:cs typeface="Tahoma" panose="020B0604030504040204" pitchFamily="34" charset="0"/>
            </a:rPr>
            <a:t>babıldama</a:t>
          </a:r>
          <a:r>
            <a:rPr lang="tr-TR" sz="2400" b="1" dirty="0">
              <a:latin typeface="Tahoma" panose="020B0604030504040204" pitchFamily="34" charset="0"/>
              <a:ea typeface="Tahoma" panose="020B0604030504040204" pitchFamily="34" charset="0"/>
              <a:cs typeface="Tahoma" panose="020B0604030504040204" pitchFamily="34" charset="0"/>
            </a:rPr>
            <a:t> döneminde</a:t>
          </a:r>
          <a:r>
            <a:rPr lang="tr-TR" sz="2400" dirty="0">
              <a:latin typeface="Tahoma" panose="020B0604030504040204" pitchFamily="34" charset="0"/>
              <a:ea typeface="Tahoma" panose="020B0604030504040204" pitchFamily="34" charset="0"/>
              <a:cs typeface="Tahoma" panose="020B0604030504040204" pitchFamily="34" charset="0"/>
            </a:rPr>
            <a:t> akranlarıyla benzer ses edinimine sahiptir. </a:t>
          </a:r>
        </a:p>
      </dgm:t>
    </dgm:pt>
    <dgm:pt modelId="{21CA20F9-1595-DB49-AB56-03F53765AC00}" type="parTrans" cxnId="{9BCD17A4-74D9-BE47-ACF8-3EE67C48546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2D1DA83-E8A1-C843-9AF0-A14E72AFA117}" type="sibTrans" cxnId="{9BCD17A4-74D9-BE47-ACF8-3EE67C48546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884C1E2-5AAE-C04D-A23E-05053A67BC77}">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İlerleyen yaşlarda </a:t>
          </a:r>
          <a:r>
            <a:rPr lang="tr-TR" sz="2400" b="1" dirty="0" err="1">
              <a:latin typeface="Tahoma" panose="020B0604030504040204" pitchFamily="34" charset="0"/>
              <a:ea typeface="Tahoma" panose="020B0604030504040204" pitchFamily="34" charset="0"/>
              <a:cs typeface="Tahoma" panose="020B0604030504040204" pitchFamily="34" charset="0"/>
            </a:rPr>
            <a:t>sesletim</a:t>
          </a:r>
          <a:r>
            <a:rPr lang="tr-TR" sz="2400" b="1" dirty="0">
              <a:latin typeface="Tahoma" panose="020B0604030504040204" pitchFamily="34" charset="0"/>
              <a:ea typeface="Tahoma" panose="020B0604030504040204" pitchFamily="34" charset="0"/>
              <a:cs typeface="Tahoma" panose="020B0604030504040204" pitchFamily="34" charset="0"/>
            </a:rPr>
            <a:t> sorunları ortaya çıkabilir</a:t>
          </a:r>
          <a:r>
            <a:rPr lang="tr-TR" sz="2400" dirty="0">
              <a:latin typeface="Tahoma" panose="020B0604030504040204" pitchFamily="34" charset="0"/>
              <a:ea typeface="Tahoma" panose="020B0604030504040204" pitchFamily="34" charset="0"/>
              <a:cs typeface="Tahoma" panose="020B0604030504040204" pitchFamily="34" charset="0"/>
            </a:rPr>
            <a:t>. </a:t>
          </a:r>
        </a:p>
      </dgm:t>
    </dgm:pt>
    <dgm:pt modelId="{F51E5D7C-9330-F744-936F-5669791826B9}" type="parTrans" cxnId="{0BF52611-EFF6-FD40-9A40-AD904F618F8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C5E8B5D-13D4-374A-B25E-17024AC1004D}" type="sibTrans" cxnId="{0BF52611-EFF6-FD40-9A40-AD904F618F8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B7DA9EE-6B6F-694E-A702-7D4CDE8FE6A8}">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Fonolojik bozukluklar arasında genellikle </a:t>
          </a:r>
          <a:r>
            <a:rPr lang="tr-TR" sz="2400" b="1" dirty="0">
              <a:latin typeface="Tahoma" panose="020B0604030504040204" pitchFamily="34" charset="0"/>
              <a:ea typeface="Tahoma" panose="020B0604030504040204" pitchFamily="34" charset="0"/>
              <a:cs typeface="Tahoma" panose="020B0604030504040204" pitchFamily="34" charset="0"/>
            </a:rPr>
            <a:t>ünsüz düşmesi ve son hece düşmesi </a:t>
          </a:r>
          <a:r>
            <a:rPr lang="tr-TR" sz="2400" dirty="0">
              <a:latin typeface="Tahoma" panose="020B0604030504040204" pitchFamily="34" charset="0"/>
              <a:ea typeface="Tahoma" panose="020B0604030504040204" pitchFamily="34" charset="0"/>
              <a:cs typeface="Tahoma" panose="020B0604030504040204" pitchFamily="34" charset="0"/>
            </a:rPr>
            <a:t>gözlenir. </a:t>
          </a:r>
        </a:p>
      </dgm:t>
    </dgm:pt>
    <dgm:pt modelId="{4B32629C-BAE7-744B-A579-A45D4184DB40}" type="parTrans" cxnId="{78781847-6658-884A-9857-B694E608C5E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243D2FD-A31E-0349-81CE-CBFE19127BC5}" type="sibTrans" cxnId="{78781847-6658-884A-9857-B694E608C5E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07B7B6E-EEBB-884B-B3E0-705EC8798D91}" type="pres">
      <dgm:prSet presAssocID="{3CB97206-46EF-1A41-A6FC-9F711D925025}" presName="diagram" presStyleCnt="0">
        <dgm:presLayoutVars>
          <dgm:dir/>
          <dgm:resizeHandles val="exact"/>
        </dgm:presLayoutVars>
      </dgm:prSet>
      <dgm:spPr/>
    </dgm:pt>
    <dgm:pt modelId="{7A5E2623-1BFF-614E-B9FE-E81F8D507DC3}" type="pres">
      <dgm:prSet presAssocID="{3A9B97B8-CC83-A145-AAA2-9870922A2ADF}" presName="node" presStyleLbl="node1" presStyleIdx="0" presStyleCnt="4">
        <dgm:presLayoutVars>
          <dgm:bulletEnabled val="1"/>
        </dgm:presLayoutVars>
      </dgm:prSet>
      <dgm:spPr/>
    </dgm:pt>
    <dgm:pt modelId="{620AA731-289C-A94E-BE7F-6D89970C2D9A}" type="pres">
      <dgm:prSet presAssocID="{386EC98E-B180-0741-A095-7E801BE80FCC}" presName="sibTrans" presStyleCnt="0"/>
      <dgm:spPr/>
    </dgm:pt>
    <dgm:pt modelId="{F380F41A-7B28-434C-AF3F-3CF1E37A72D8}" type="pres">
      <dgm:prSet presAssocID="{C2E8D990-4C2D-7E46-80BE-2B9FB74D879E}" presName="node" presStyleLbl="node1" presStyleIdx="1" presStyleCnt="4">
        <dgm:presLayoutVars>
          <dgm:bulletEnabled val="1"/>
        </dgm:presLayoutVars>
      </dgm:prSet>
      <dgm:spPr/>
    </dgm:pt>
    <dgm:pt modelId="{3EFAC8DF-E2BF-9E4C-90D6-5725399AD5B5}" type="pres">
      <dgm:prSet presAssocID="{B2D1DA83-E8A1-C843-9AF0-A14E72AFA117}" presName="sibTrans" presStyleCnt="0"/>
      <dgm:spPr/>
    </dgm:pt>
    <dgm:pt modelId="{791A3795-BD83-9845-A6CF-14B6821D94B4}" type="pres">
      <dgm:prSet presAssocID="{2884C1E2-5AAE-C04D-A23E-05053A67BC77}" presName="node" presStyleLbl="node1" presStyleIdx="2" presStyleCnt="4">
        <dgm:presLayoutVars>
          <dgm:bulletEnabled val="1"/>
        </dgm:presLayoutVars>
      </dgm:prSet>
      <dgm:spPr/>
    </dgm:pt>
    <dgm:pt modelId="{A42434E0-B40D-E646-9F43-4E0861E0B1FA}" type="pres">
      <dgm:prSet presAssocID="{6C5E8B5D-13D4-374A-B25E-17024AC1004D}" presName="sibTrans" presStyleCnt="0"/>
      <dgm:spPr/>
    </dgm:pt>
    <dgm:pt modelId="{8FE44F86-9225-E54D-9296-3D6D257F76DE}" type="pres">
      <dgm:prSet presAssocID="{4B7DA9EE-6B6F-694E-A702-7D4CDE8FE6A8}" presName="node" presStyleLbl="node1" presStyleIdx="3" presStyleCnt="4">
        <dgm:presLayoutVars>
          <dgm:bulletEnabled val="1"/>
        </dgm:presLayoutVars>
      </dgm:prSet>
      <dgm:spPr/>
    </dgm:pt>
  </dgm:ptLst>
  <dgm:cxnLst>
    <dgm:cxn modelId="{0BF52611-EFF6-FD40-9A40-AD904F618F8F}" srcId="{3CB97206-46EF-1A41-A6FC-9F711D925025}" destId="{2884C1E2-5AAE-C04D-A23E-05053A67BC77}" srcOrd="2" destOrd="0" parTransId="{F51E5D7C-9330-F744-936F-5669791826B9}" sibTransId="{6C5E8B5D-13D4-374A-B25E-17024AC1004D}"/>
    <dgm:cxn modelId="{0967A21A-B94D-024D-AACD-CE79FB0263C5}" type="presOf" srcId="{C2E8D990-4C2D-7E46-80BE-2B9FB74D879E}" destId="{F380F41A-7B28-434C-AF3F-3CF1E37A72D8}" srcOrd="0" destOrd="0" presId="urn:microsoft.com/office/officeart/2005/8/layout/default"/>
    <dgm:cxn modelId="{78781847-6658-884A-9857-B694E608C5EC}" srcId="{3CB97206-46EF-1A41-A6FC-9F711D925025}" destId="{4B7DA9EE-6B6F-694E-A702-7D4CDE8FE6A8}" srcOrd="3" destOrd="0" parTransId="{4B32629C-BAE7-744B-A579-A45D4184DB40}" sibTransId="{7243D2FD-A31E-0349-81CE-CBFE19127BC5}"/>
    <dgm:cxn modelId="{9BCD17A4-74D9-BE47-ACF8-3EE67C48546C}" srcId="{3CB97206-46EF-1A41-A6FC-9F711D925025}" destId="{C2E8D990-4C2D-7E46-80BE-2B9FB74D879E}" srcOrd="1" destOrd="0" parTransId="{21CA20F9-1595-DB49-AB56-03F53765AC00}" sibTransId="{B2D1DA83-E8A1-C843-9AF0-A14E72AFA117}"/>
    <dgm:cxn modelId="{4B4973A9-245E-E140-AF17-4983626D027A}" type="presOf" srcId="{4B7DA9EE-6B6F-694E-A702-7D4CDE8FE6A8}" destId="{8FE44F86-9225-E54D-9296-3D6D257F76DE}" srcOrd="0" destOrd="0" presId="urn:microsoft.com/office/officeart/2005/8/layout/default"/>
    <dgm:cxn modelId="{C7DA4CB8-13B1-7A4A-809A-DA2AAD0B97BD}" type="presOf" srcId="{2884C1E2-5AAE-C04D-A23E-05053A67BC77}" destId="{791A3795-BD83-9845-A6CF-14B6821D94B4}" srcOrd="0" destOrd="0" presId="urn:microsoft.com/office/officeart/2005/8/layout/default"/>
    <dgm:cxn modelId="{7EB47FD6-4C40-B145-BC26-284C9F07EB58}" type="presOf" srcId="{3A9B97B8-CC83-A145-AAA2-9870922A2ADF}" destId="{7A5E2623-1BFF-614E-B9FE-E81F8D507DC3}" srcOrd="0" destOrd="0" presId="urn:microsoft.com/office/officeart/2005/8/layout/default"/>
    <dgm:cxn modelId="{AF9AFEE7-8222-B640-A15F-70A941C938D2}" type="presOf" srcId="{3CB97206-46EF-1A41-A6FC-9F711D925025}" destId="{007B7B6E-EEBB-884B-B3E0-705EC8798D91}" srcOrd="0" destOrd="0" presId="urn:microsoft.com/office/officeart/2005/8/layout/default"/>
    <dgm:cxn modelId="{8CE492F8-5384-454A-B284-6371BB636C80}" srcId="{3CB97206-46EF-1A41-A6FC-9F711D925025}" destId="{3A9B97B8-CC83-A145-AAA2-9870922A2ADF}" srcOrd="0" destOrd="0" parTransId="{04C02A73-7B3E-8F42-AAD6-18402262618C}" sibTransId="{386EC98E-B180-0741-A095-7E801BE80FCC}"/>
    <dgm:cxn modelId="{5705D3C2-96C0-9E4B-9709-4F07868176F5}" type="presParOf" srcId="{007B7B6E-EEBB-884B-B3E0-705EC8798D91}" destId="{7A5E2623-1BFF-614E-B9FE-E81F8D507DC3}" srcOrd="0" destOrd="0" presId="urn:microsoft.com/office/officeart/2005/8/layout/default"/>
    <dgm:cxn modelId="{7B201F2A-D4D0-034B-BF0D-B8F9DBC6D56B}" type="presParOf" srcId="{007B7B6E-EEBB-884B-B3E0-705EC8798D91}" destId="{620AA731-289C-A94E-BE7F-6D89970C2D9A}" srcOrd="1" destOrd="0" presId="urn:microsoft.com/office/officeart/2005/8/layout/default"/>
    <dgm:cxn modelId="{B130BE19-31B0-FC4F-8C76-C19E59FF2EB4}" type="presParOf" srcId="{007B7B6E-EEBB-884B-B3E0-705EC8798D91}" destId="{F380F41A-7B28-434C-AF3F-3CF1E37A72D8}" srcOrd="2" destOrd="0" presId="urn:microsoft.com/office/officeart/2005/8/layout/default"/>
    <dgm:cxn modelId="{638E3C1E-1FB8-3741-B696-C652FF0A4F1D}" type="presParOf" srcId="{007B7B6E-EEBB-884B-B3E0-705EC8798D91}" destId="{3EFAC8DF-E2BF-9E4C-90D6-5725399AD5B5}" srcOrd="3" destOrd="0" presId="urn:microsoft.com/office/officeart/2005/8/layout/default"/>
    <dgm:cxn modelId="{D99D1EFC-88F6-8040-A52B-D526DF27C87F}" type="presParOf" srcId="{007B7B6E-EEBB-884B-B3E0-705EC8798D91}" destId="{791A3795-BD83-9845-A6CF-14B6821D94B4}" srcOrd="4" destOrd="0" presId="urn:microsoft.com/office/officeart/2005/8/layout/default"/>
    <dgm:cxn modelId="{D0C1E208-9D86-3D42-BAA5-0A395D039A44}" type="presParOf" srcId="{007B7B6E-EEBB-884B-B3E0-705EC8798D91}" destId="{A42434E0-B40D-E646-9F43-4E0861E0B1FA}" srcOrd="5" destOrd="0" presId="urn:microsoft.com/office/officeart/2005/8/layout/default"/>
    <dgm:cxn modelId="{995CFD1F-70D7-1343-8542-1BD661162CD3}" type="presParOf" srcId="{007B7B6E-EEBB-884B-B3E0-705EC8798D91}" destId="{8FE44F86-9225-E54D-9296-3D6D257F76D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C85144-D366-AA40-96A3-D265C2A2BD77}"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tr-TR"/>
        </a:p>
      </dgm:t>
    </dgm:pt>
    <dgm:pt modelId="{F1CFA3EF-1BA7-DB43-A34A-CFB45F4C05BF}">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Bu bileşende </a:t>
          </a:r>
          <a:r>
            <a:rPr lang="tr-TR" sz="2400" b="1" dirty="0">
              <a:latin typeface="Tahoma" panose="020B0604030504040204" pitchFamily="34" charset="0"/>
              <a:ea typeface="Tahoma" panose="020B0604030504040204" pitchFamily="34" charset="0"/>
              <a:cs typeface="Tahoma" panose="020B0604030504040204" pitchFamily="34" charset="0"/>
            </a:rPr>
            <a:t>sorun yaşamayabilirler</a:t>
          </a:r>
        </a:p>
      </dgm:t>
    </dgm:pt>
    <dgm:pt modelId="{9A370D8F-CB5F-8F4D-A63F-61AC7D9ABF1E}" type="parTrans" cxnId="{B817863B-1549-6241-89E8-0F5C68C1B5A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424A455-9035-564B-80D8-21205158432A}" type="sibTrans" cxnId="{B817863B-1549-6241-89E8-0F5C68C1B5A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A4802FA-85C2-9F49-9B8A-789906C03DDE}">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Bu bileşendeki gelişimsel sıra yaşıtlarıyla benzerlik gösterir. </a:t>
          </a:r>
        </a:p>
      </dgm:t>
    </dgm:pt>
    <dgm:pt modelId="{4C1AC844-CF9B-0041-A205-E3C21C329244}" type="parTrans" cxnId="{63F37A27-478C-D743-B059-3967A842B0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CD57EB9-C56C-C647-99DE-00A1A18F0BBE}" type="sibTrans" cxnId="{63F37A27-478C-D743-B059-3967A842B0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0251F3F-70FA-CA44-A7D0-A09BEBC75C79}">
      <dgm:prSet phldrT="[Metin]" custT="1"/>
      <dgm:spPr/>
      <dgm:t>
        <a:bodyPr/>
        <a:lstStyle/>
        <a:p>
          <a:r>
            <a:rPr lang="tr-TR" sz="2400" b="1" dirty="0">
              <a:latin typeface="Tahoma" panose="020B0604030504040204" pitchFamily="34" charset="0"/>
              <a:ea typeface="Tahoma" panose="020B0604030504040204" pitchFamily="34" charset="0"/>
              <a:cs typeface="Tahoma" panose="020B0604030504040204" pitchFamily="34" charset="0"/>
            </a:rPr>
            <a:t>Prozodinin</a:t>
          </a:r>
          <a:r>
            <a:rPr lang="tr-TR" sz="2400" dirty="0">
              <a:latin typeface="Tahoma" panose="020B0604030504040204" pitchFamily="34" charset="0"/>
              <a:ea typeface="Tahoma" panose="020B0604030504040204" pitchFamily="34" charset="0"/>
              <a:cs typeface="Tahoma" panose="020B0604030504040204" pitchFamily="34" charset="0"/>
            </a:rPr>
            <a:t> tüm bileşenlerinde sıra dışı bir kullanım görülebilmektedir.</a:t>
          </a:r>
        </a:p>
      </dgm:t>
    </dgm:pt>
    <dgm:pt modelId="{C257D355-15B5-B142-B86B-B366EFD65016}" type="parTrans" cxnId="{77DBA5FD-87CB-7243-A692-0FE2C34D377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E17A69E-3668-DD49-AE6A-0E805093B088}" type="sibTrans" cxnId="{77DBA5FD-87CB-7243-A692-0FE2C34D377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0580C5D-FB72-CC42-97D4-238698BDEBF8}" type="pres">
      <dgm:prSet presAssocID="{70C85144-D366-AA40-96A3-D265C2A2BD77}" presName="diagram" presStyleCnt="0">
        <dgm:presLayoutVars>
          <dgm:dir/>
          <dgm:resizeHandles val="exact"/>
        </dgm:presLayoutVars>
      </dgm:prSet>
      <dgm:spPr/>
    </dgm:pt>
    <dgm:pt modelId="{63A530F8-1206-1442-9E0B-5333898B4CBE}" type="pres">
      <dgm:prSet presAssocID="{F1CFA3EF-1BA7-DB43-A34A-CFB45F4C05BF}" presName="node" presStyleLbl="node1" presStyleIdx="0" presStyleCnt="3">
        <dgm:presLayoutVars>
          <dgm:bulletEnabled val="1"/>
        </dgm:presLayoutVars>
      </dgm:prSet>
      <dgm:spPr/>
    </dgm:pt>
    <dgm:pt modelId="{8BAD6546-DB29-174E-8FEE-456B49C993DD}" type="pres">
      <dgm:prSet presAssocID="{D424A455-9035-564B-80D8-21205158432A}" presName="sibTrans" presStyleCnt="0"/>
      <dgm:spPr/>
    </dgm:pt>
    <dgm:pt modelId="{00E406A5-34CE-7242-86C4-F5B12DD58805}" type="pres">
      <dgm:prSet presAssocID="{1A4802FA-85C2-9F49-9B8A-789906C03DDE}" presName="node" presStyleLbl="node1" presStyleIdx="1" presStyleCnt="3">
        <dgm:presLayoutVars>
          <dgm:bulletEnabled val="1"/>
        </dgm:presLayoutVars>
      </dgm:prSet>
      <dgm:spPr/>
    </dgm:pt>
    <dgm:pt modelId="{13E6940D-A66E-7D46-918B-00AEBABE4B42}" type="pres">
      <dgm:prSet presAssocID="{2CD57EB9-C56C-C647-99DE-00A1A18F0BBE}" presName="sibTrans" presStyleCnt="0"/>
      <dgm:spPr/>
    </dgm:pt>
    <dgm:pt modelId="{9BBB4D5D-A56C-3C4A-81E9-BA3A0612289A}" type="pres">
      <dgm:prSet presAssocID="{C0251F3F-70FA-CA44-A7D0-A09BEBC75C79}" presName="node" presStyleLbl="node1" presStyleIdx="2" presStyleCnt="3">
        <dgm:presLayoutVars>
          <dgm:bulletEnabled val="1"/>
        </dgm:presLayoutVars>
      </dgm:prSet>
      <dgm:spPr/>
    </dgm:pt>
  </dgm:ptLst>
  <dgm:cxnLst>
    <dgm:cxn modelId="{63F37A27-478C-D743-B059-3967A842B058}" srcId="{70C85144-D366-AA40-96A3-D265C2A2BD77}" destId="{1A4802FA-85C2-9F49-9B8A-789906C03DDE}" srcOrd="1" destOrd="0" parTransId="{4C1AC844-CF9B-0041-A205-E3C21C329244}" sibTransId="{2CD57EB9-C56C-C647-99DE-00A1A18F0BBE}"/>
    <dgm:cxn modelId="{F7D37830-5126-B248-897C-2B55B1BDE1C0}" type="presOf" srcId="{1A4802FA-85C2-9F49-9B8A-789906C03DDE}" destId="{00E406A5-34CE-7242-86C4-F5B12DD58805}" srcOrd="0" destOrd="0" presId="urn:microsoft.com/office/officeart/2005/8/layout/default"/>
    <dgm:cxn modelId="{15C5B331-C66E-0542-ACA9-D043028F75BF}" type="presOf" srcId="{C0251F3F-70FA-CA44-A7D0-A09BEBC75C79}" destId="{9BBB4D5D-A56C-3C4A-81E9-BA3A0612289A}" srcOrd="0" destOrd="0" presId="urn:microsoft.com/office/officeart/2005/8/layout/default"/>
    <dgm:cxn modelId="{B817863B-1549-6241-89E8-0F5C68C1B5A3}" srcId="{70C85144-D366-AA40-96A3-D265C2A2BD77}" destId="{F1CFA3EF-1BA7-DB43-A34A-CFB45F4C05BF}" srcOrd="0" destOrd="0" parTransId="{9A370D8F-CB5F-8F4D-A63F-61AC7D9ABF1E}" sibTransId="{D424A455-9035-564B-80D8-21205158432A}"/>
    <dgm:cxn modelId="{2C221273-E351-C547-9433-09500BED5B7D}" type="presOf" srcId="{F1CFA3EF-1BA7-DB43-A34A-CFB45F4C05BF}" destId="{63A530F8-1206-1442-9E0B-5333898B4CBE}" srcOrd="0" destOrd="0" presId="urn:microsoft.com/office/officeart/2005/8/layout/default"/>
    <dgm:cxn modelId="{DFE4359D-51A4-C443-B077-6C60836E7F01}" type="presOf" srcId="{70C85144-D366-AA40-96A3-D265C2A2BD77}" destId="{60580C5D-FB72-CC42-97D4-238698BDEBF8}" srcOrd="0" destOrd="0" presId="urn:microsoft.com/office/officeart/2005/8/layout/default"/>
    <dgm:cxn modelId="{77DBA5FD-87CB-7243-A692-0FE2C34D3773}" srcId="{70C85144-D366-AA40-96A3-D265C2A2BD77}" destId="{C0251F3F-70FA-CA44-A7D0-A09BEBC75C79}" srcOrd="2" destOrd="0" parTransId="{C257D355-15B5-B142-B86B-B366EFD65016}" sibTransId="{9E17A69E-3668-DD49-AE6A-0E805093B088}"/>
    <dgm:cxn modelId="{B631D1ED-F77A-DC4D-B453-8E3A8D0A9A5D}" type="presParOf" srcId="{60580C5D-FB72-CC42-97D4-238698BDEBF8}" destId="{63A530F8-1206-1442-9E0B-5333898B4CBE}" srcOrd="0" destOrd="0" presId="urn:microsoft.com/office/officeart/2005/8/layout/default"/>
    <dgm:cxn modelId="{1FECD13F-0857-044C-8554-04F4CC2F3DC1}" type="presParOf" srcId="{60580C5D-FB72-CC42-97D4-238698BDEBF8}" destId="{8BAD6546-DB29-174E-8FEE-456B49C993DD}" srcOrd="1" destOrd="0" presId="urn:microsoft.com/office/officeart/2005/8/layout/default"/>
    <dgm:cxn modelId="{351FDC64-6B80-6247-A197-4F47A77D8B99}" type="presParOf" srcId="{60580C5D-FB72-CC42-97D4-238698BDEBF8}" destId="{00E406A5-34CE-7242-86C4-F5B12DD58805}" srcOrd="2" destOrd="0" presId="urn:microsoft.com/office/officeart/2005/8/layout/default"/>
    <dgm:cxn modelId="{9C1F5397-3A0E-9649-947D-CDDE11E85A00}" type="presParOf" srcId="{60580C5D-FB72-CC42-97D4-238698BDEBF8}" destId="{13E6940D-A66E-7D46-918B-00AEBABE4B42}" srcOrd="3" destOrd="0" presId="urn:microsoft.com/office/officeart/2005/8/layout/default"/>
    <dgm:cxn modelId="{0EF20EA7-3D55-A840-8C9E-C3E31AD681FA}" type="presParOf" srcId="{60580C5D-FB72-CC42-97D4-238698BDEBF8}" destId="{9BBB4D5D-A56C-3C4A-81E9-BA3A0612289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C3EA32A-319F-8A43-8260-598E17D4DF02}" type="doc">
      <dgm:prSet loTypeId="urn:microsoft.com/office/officeart/2005/8/layout/list1" loCatId="" qsTypeId="urn:microsoft.com/office/officeart/2005/8/quickstyle/simple3" qsCatId="simple" csTypeId="urn:microsoft.com/office/officeart/2005/8/colors/colorful3" csCatId="colorful" phldr="1"/>
      <dgm:spPr/>
      <dgm:t>
        <a:bodyPr/>
        <a:lstStyle/>
        <a:p>
          <a:endParaRPr lang="tr-TR"/>
        </a:p>
      </dgm:t>
    </dgm:pt>
    <dgm:pt modelId="{F22638FF-EC42-1A42-AF24-94B8E6AE240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Yaşıtlarıyla aynı </a:t>
          </a:r>
          <a:r>
            <a:rPr lang="tr-TR" sz="2400" dirty="0" err="1">
              <a:latin typeface="Tahoma" panose="020B0604030504040204" pitchFamily="34" charset="0"/>
              <a:ea typeface="Tahoma" panose="020B0604030504040204" pitchFamily="34" charset="0"/>
              <a:cs typeface="Tahoma" panose="020B0604030504040204" pitchFamily="34" charset="0"/>
            </a:rPr>
            <a:t>sesbilgisel</a:t>
          </a:r>
          <a:r>
            <a:rPr lang="tr-TR" sz="2400" dirty="0">
              <a:latin typeface="Tahoma" panose="020B0604030504040204" pitchFamily="34" charset="0"/>
              <a:ea typeface="Tahoma" panose="020B0604030504040204" pitchFamily="34" charset="0"/>
              <a:cs typeface="Tahoma" panose="020B0604030504040204" pitchFamily="34" charset="0"/>
            </a:rPr>
            <a:t> gelişim aşamalarını takip eder ancak gecikmeler görülebilir. </a:t>
          </a:r>
        </a:p>
      </dgm:t>
    </dgm:pt>
    <dgm:pt modelId="{79F34FA7-EDF2-A542-A692-E923DC87B2AE}" type="parTrans" cxnId="{3E4EECB0-2FDD-6144-9026-5526F474358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70EEF62-0F45-4B4E-BA77-77911F7CC585}" type="sibTrans" cxnId="{3E4EECB0-2FDD-6144-9026-5526F474358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51C4DAD-F83B-A445-BFFE-63EFB49CDF9D}">
      <dgm:prSet phldrT="[Metin]" custT="1"/>
      <dgm:spPr/>
      <dgm:t>
        <a:bodyPr/>
        <a:lstStyle/>
        <a:p>
          <a:r>
            <a:rPr lang="tr-TR" sz="2400" dirty="0" err="1">
              <a:latin typeface="Tahoma" panose="020B0604030504040204" pitchFamily="34" charset="0"/>
              <a:ea typeface="Tahoma" panose="020B0604030504040204" pitchFamily="34" charset="0"/>
              <a:cs typeface="Tahoma" panose="020B0604030504040204" pitchFamily="34" charset="0"/>
            </a:rPr>
            <a:t>Sesbilgisel</a:t>
          </a:r>
          <a:r>
            <a:rPr lang="tr-TR" sz="2400" dirty="0">
              <a:latin typeface="Tahoma" panose="020B0604030504040204" pitchFamily="34" charset="0"/>
              <a:ea typeface="Tahoma" panose="020B0604030504040204" pitchFamily="34" charset="0"/>
              <a:cs typeface="Tahoma" panose="020B0604030504040204" pitchFamily="34" charset="0"/>
            </a:rPr>
            <a:t> hataları fazladır ve basitleştirmeler yaparlar.</a:t>
          </a:r>
        </a:p>
      </dgm:t>
    </dgm:pt>
    <dgm:pt modelId="{EB119F86-EBBE-AA4E-B347-A600B73FFF20}" type="parTrans" cxnId="{03F1C54E-EA33-FC49-96F7-08DEDAB7FED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3DED9A8-BBB5-D74E-BD31-1C9C3F516F97}" type="sibTrans" cxnId="{03F1C54E-EA33-FC49-96F7-08DEDAB7FED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42A41CB-EB0A-3245-92F8-182DC3A8465F}">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Bebeksi konuşmalar görülür. </a:t>
          </a:r>
        </a:p>
      </dgm:t>
    </dgm:pt>
    <dgm:pt modelId="{26A290E9-57E2-2943-B8A8-8D6D2253EF7A}" type="parTrans" cxnId="{E7344C12-A2BC-8244-8377-AE297576C5F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5C790E7-396E-3041-9751-D845A5BC5AAD}" type="sibTrans" cxnId="{E7344C12-A2BC-8244-8377-AE297576C5F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1F11EE1-40D7-704A-98AF-EEF212F05082}" type="pres">
      <dgm:prSet presAssocID="{DC3EA32A-319F-8A43-8260-598E17D4DF02}" presName="linear" presStyleCnt="0">
        <dgm:presLayoutVars>
          <dgm:dir/>
          <dgm:animLvl val="lvl"/>
          <dgm:resizeHandles val="exact"/>
        </dgm:presLayoutVars>
      </dgm:prSet>
      <dgm:spPr/>
    </dgm:pt>
    <dgm:pt modelId="{AB599685-4601-FE48-8BAC-B26E9C047AC8}" type="pres">
      <dgm:prSet presAssocID="{F22638FF-EC42-1A42-AF24-94B8E6AE2405}" presName="parentLin" presStyleCnt="0"/>
      <dgm:spPr/>
    </dgm:pt>
    <dgm:pt modelId="{46D2DDB9-002F-CC4A-A6F9-E17AC55FA3E6}" type="pres">
      <dgm:prSet presAssocID="{F22638FF-EC42-1A42-AF24-94B8E6AE2405}" presName="parentLeftMargin" presStyleLbl="node1" presStyleIdx="0" presStyleCnt="3"/>
      <dgm:spPr/>
    </dgm:pt>
    <dgm:pt modelId="{BC8B5338-30CE-F743-87A0-B3DC01DA42A1}" type="pres">
      <dgm:prSet presAssocID="{F22638FF-EC42-1A42-AF24-94B8E6AE2405}" presName="parentText" presStyleLbl="node1" presStyleIdx="0" presStyleCnt="3">
        <dgm:presLayoutVars>
          <dgm:chMax val="0"/>
          <dgm:bulletEnabled val="1"/>
        </dgm:presLayoutVars>
      </dgm:prSet>
      <dgm:spPr/>
    </dgm:pt>
    <dgm:pt modelId="{ED4B76F6-5113-CC46-9E15-9DB28ADDCCB5}" type="pres">
      <dgm:prSet presAssocID="{F22638FF-EC42-1A42-AF24-94B8E6AE2405}" presName="negativeSpace" presStyleCnt="0"/>
      <dgm:spPr/>
    </dgm:pt>
    <dgm:pt modelId="{9E047DF4-58B7-C84D-B10C-538FF7207CED}" type="pres">
      <dgm:prSet presAssocID="{F22638FF-EC42-1A42-AF24-94B8E6AE2405}" presName="childText" presStyleLbl="conFgAcc1" presStyleIdx="0" presStyleCnt="3">
        <dgm:presLayoutVars>
          <dgm:bulletEnabled val="1"/>
        </dgm:presLayoutVars>
      </dgm:prSet>
      <dgm:spPr/>
    </dgm:pt>
    <dgm:pt modelId="{C4CD0C11-5AD4-8343-B69F-5130CC2AED53}" type="pres">
      <dgm:prSet presAssocID="{D70EEF62-0F45-4B4E-BA77-77911F7CC585}" presName="spaceBetweenRectangles" presStyleCnt="0"/>
      <dgm:spPr/>
    </dgm:pt>
    <dgm:pt modelId="{F49A09C1-CAF7-F54E-8FF1-9FEB4CDDF047}" type="pres">
      <dgm:prSet presAssocID="{051C4DAD-F83B-A445-BFFE-63EFB49CDF9D}" presName="parentLin" presStyleCnt="0"/>
      <dgm:spPr/>
    </dgm:pt>
    <dgm:pt modelId="{CC11C395-610E-2A4A-9825-44A228D906C7}" type="pres">
      <dgm:prSet presAssocID="{051C4DAD-F83B-A445-BFFE-63EFB49CDF9D}" presName="parentLeftMargin" presStyleLbl="node1" presStyleIdx="0" presStyleCnt="3"/>
      <dgm:spPr/>
    </dgm:pt>
    <dgm:pt modelId="{76B344F2-14BE-474C-ACF1-8AED7801606F}" type="pres">
      <dgm:prSet presAssocID="{051C4DAD-F83B-A445-BFFE-63EFB49CDF9D}" presName="parentText" presStyleLbl="node1" presStyleIdx="1" presStyleCnt="3">
        <dgm:presLayoutVars>
          <dgm:chMax val="0"/>
          <dgm:bulletEnabled val="1"/>
        </dgm:presLayoutVars>
      </dgm:prSet>
      <dgm:spPr/>
    </dgm:pt>
    <dgm:pt modelId="{472F2BA9-3172-054D-A2DC-129121C68945}" type="pres">
      <dgm:prSet presAssocID="{051C4DAD-F83B-A445-BFFE-63EFB49CDF9D}" presName="negativeSpace" presStyleCnt="0"/>
      <dgm:spPr/>
    </dgm:pt>
    <dgm:pt modelId="{9B20A7D7-98B9-CE4C-B9E7-F701BC303274}" type="pres">
      <dgm:prSet presAssocID="{051C4DAD-F83B-A445-BFFE-63EFB49CDF9D}" presName="childText" presStyleLbl="conFgAcc1" presStyleIdx="1" presStyleCnt="3">
        <dgm:presLayoutVars>
          <dgm:bulletEnabled val="1"/>
        </dgm:presLayoutVars>
      </dgm:prSet>
      <dgm:spPr/>
    </dgm:pt>
    <dgm:pt modelId="{51BF9049-AE8F-F64A-AB76-BBA8DD09D50A}" type="pres">
      <dgm:prSet presAssocID="{E3DED9A8-BBB5-D74E-BD31-1C9C3F516F97}" presName="spaceBetweenRectangles" presStyleCnt="0"/>
      <dgm:spPr/>
    </dgm:pt>
    <dgm:pt modelId="{5282D583-6343-4E49-81E4-9325ADA9FDC2}" type="pres">
      <dgm:prSet presAssocID="{242A41CB-EB0A-3245-92F8-182DC3A8465F}" presName="parentLin" presStyleCnt="0"/>
      <dgm:spPr/>
    </dgm:pt>
    <dgm:pt modelId="{697BF7AA-588F-1246-8393-73C3AACCFDFF}" type="pres">
      <dgm:prSet presAssocID="{242A41CB-EB0A-3245-92F8-182DC3A8465F}" presName="parentLeftMargin" presStyleLbl="node1" presStyleIdx="1" presStyleCnt="3"/>
      <dgm:spPr/>
    </dgm:pt>
    <dgm:pt modelId="{88556D17-221D-2542-AAE5-2CE8D6D94612}" type="pres">
      <dgm:prSet presAssocID="{242A41CB-EB0A-3245-92F8-182DC3A8465F}" presName="parentText" presStyleLbl="node1" presStyleIdx="2" presStyleCnt="3">
        <dgm:presLayoutVars>
          <dgm:chMax val="0"/>
          <dgm:bulletEnabled val="1"/>
        </dgm:presLayoutVars>
      </dgm:prSet>
      <dgm:spPr/>
    </dgm:pt>
    <dgm:pt modelId="{28C7C792-7005-8F45-8390-DD273931A133}" type="pres">
      <dgm:prSet presAssocID="{242A41CB-EB0A-3245-92F8-182DC3A8465F}" presName="negativeSpace" presStyleCnt="0"/>
      <dgm:spPr/>
    </dgm:pt>
    <dgm:pt modelId="{F04C3239-2582-2142-9A07-37B030674D9D}" type="pres">
      <dgm:prSet presAssocID="{242A41CB-EB0A-3245-92F8-182DC3A8465F}" presName="childText" presStyleLbl="conFgAcc1" presStyleIdx="2" presStyleCnt="3">
        <dgm:presLayoutVars>
          <dgm:bulletEnabled val="1"/>
        </dgm:presLayoutVars>
      </dgm:prSet>
      <dgm:spPr/>
    </dgm:pt>
  </dgm:ptLst>
  <dgm:cxnLst>
    <dgm:cxn modelId="{C1F89005-1153-084A-A7DC-D5AC99DA345B}" type="presOf" srcId="{242A41CB-EB0A-3245-92F8-182DC3A8465F}" destId="{88556D17-221D-2542-AAE5-2CE8D6D94612}" srcOrd="1" destOrd="0" presId="urn:microsoft.com/office/officeart/2005/8/layout/list1"/>
    <dgm:cxn modelId="{E7344C12-A2BC-8244-8377-AE297576C5F5}" srcId="{DC3EA32A-319F-8A43-8260-598E17D4DF02}" destId="{242A41CB-EB0A-3245-92F8-182DC3A8465F}" srcOrd="2" destOrd="0" parTransId="{26A290E9-57E2-2943-B8A8-8D6D2253EF7A}" sibTransId="{95C790E7-396E-3041-9751-D845A5BC5AAD}"/>
    <dgm:cxn modelId="{42B21924-28B3-B74E-B43A-CF5933E2059B}" type="presOf" srcId="{F22638FF-EC42-1A42-AF24-94B8E6AE2405}" destId="{BC8B5338-30CE-F743-87A0-B3DC01DA42A1}" srcOrd="1" destOrd="0" presId="urn:microsoft.com/office/officeart/2005/8/layout/list1"/>
    <dgm:cxn modelId="{36F44D2F-5965-FB47-A63B-BCCBFCE9F46D}" type="presOf" srcId="{051C4DAD-F83B-A445-BFFE-63EFB49CDF9D}" destId="{CC11C395-610E-2A4A-9825-44A228D906C7}" srcOrd="0" destOrd="0" presId="urn:microsoft.com/office/officeart/2005/8/layout/list1"/>
    <dgm:cxn modelId="{03F1C54E-EA33-FC49-96F7-08DEDAB7FED7}" srcId="{DC3EA32A-319F-8A43-8260-598E17D4DF02}" destId="{051C4DAD-F83B-A445-BFFE-63EFB49CDF9D}" srcOrd="1" destOrd="0" parTransId="{EB119F86-EBBE-AA4E-B347-A600B73FFF20}" sibTransId="{E3DED9A8-BBB5-D74E-BD31-1C9C3F516F97}"/>
    <dgm:cxn modelId="{291FBB55-AB82-B945-9CD6-B745A90BFB50}" type="presOf" srcId="{051C4DAD-F83B-A445-BFFE-63EFB49CDF9D}" destId="{76B344F2-14BE-474C-ACF1-8AED7801606F}" srcOrd="1" destOrd="0" presId="urn:microsoft.com/office/officeart/2005/8/layout/list1"/>
    <dgm:cxn modelId="{689D9995-BC73-0E4F-B4CA-69BF551C6171}" type="presOf" srcId="{F22638FF-EC42-1A42-AF24-94B8E6AE2405}" destId="{46D2DDB9-002F-CC4A-A6F9-E17AC55FA3E6}" srcOrd="0" destOrd="0" presId="urn:microsoft.com/office/officeart/2005/8/layout/list1"/>
    <dgm:cxn modelId="{D0381DAC-7535-FD4A-931D-A563E3DB6C7E}" type="presOf" srcId="{242A41CB-EB0A-3245-92F8-182DC3A8465F}" destId="{697BF7AA-588F-1246-8393-73C3AACCFDFF}" srcOrd="0" destOrd="0" presId="urn:microsoft.com/office/officeart/2005/8/layout/list1"/>
    <dgm:cxn modelId="{3E4EECB0-2FDD-6144-9026-5526F4743587}" srcId="{DC3EA32A-319F-8A43-8260-598E17D4DF02}" destId="{F22638FF-EC42-1A42-AF24-94B8E6AE2405}" srcOrd="0" destOrd="0" parTransId="{79F34FA7-EDF2-A542-A692-E923DC87B2AE}" sibTransId="{D70EEF62-0F45-4B4E-BA77-77911F7CC585}"/>
    <dgm:cxn modelId="{9767B2D8-E20F-9645-912F-9E9DB32D6979}" type="presOf" srcId="{DC3EA32A-319F-8A43-8260-598E17D4DF02}" destId="{E1F11EE1-40D7-704A-98AF-EEF212F05082}" srcOrd="0" destOrd="0" presId="urn:microsoft.com/office/officeart/2005/8/layout/list1"/>
    <dgm:cxn modelId="{F9DC6279-08C7-0347-89EF-8F0DE0676810}" type="presParOf" srcId="{E1F11EE1-40D7-704A-98AF-EEF212F05082}" destId="{AB599685-4601-FE48-8BAC-B26E9C047AC8}" srcOrd="0" destOrd="0" presId="urn:microsoft.com/office/officeart/2005/8/layout/list1"/>
    <dgm:cxn modelId="{A707131E-D1E9-7046-A62C-6D20A7F51BD2}" type="presParOf" srcId="{AB599685-4601-FE48-8BAC-B26E9C047AC8}" destId="{46D2DDB9-002F-CC4A-A6F9-E17AC55FA3E6}" srcOrd="0" destOrd="0" presId="urn:microsoft.com/office/officeart/2005/8/layout/list1"/>
    <dgm:cxn modelId="{C50C46DA-FBBC-BC4F-B049-0928FA155CE3}" type="presParOf" srcId="{AB599685-4601-FE48-8BAC-B26E9C047AC8}" destId="{BC8B5338-30CE-F743-87A0-B3DC01DA42A1}" srcOrd="1" destOrd="0" presId="urn:microsoft.com/office/officeart/2005/8/layout/list1"/>
    <dgm:cxn modelId="{33C947B2-AC7B-7941-ADB7-890370D422E0}" type="presParOf" srcId="{E1F11EE1-40D7-704A-98AF-EEF212F05082}" destId="{ED4B76F6-5113-CC46-9E15-9DB28ADDCCB5}" srcOrd="1" destOrd="0" presId="urn:microsoft.com/office/officeart/2005/8/layout/list1"/>
    <dgm:cxn modelId="{D308B5B8-59A9-ED4B-8A92-1D4FE5DEE9DC}" type="presParOf" srcId="{E1F11EE1-40D7-704A-98AF-EEF212F05082}" destId="{9E047DF4-58B7-C84D-B10C-538FF7207CED}" srcOrd="2" destOrd="0" presId="urn:microsoft.com/office/officeart/2005/8/layout/list1"/>
    <dgm:cxn modelId="{339A192D-E332-3644-BDF6-75D5B4EE0057}" type="presParOf" srcId="{E1F11EE1-40D7-704A-98AF-EEF212F05082}" destId="{C4CD0C11-5AD4-8343-B69F-5130CC2AED53}" srcOrd="3" destOrd="0" presId="urn:microsoft.com/office/officeart/2005/8/layout/list1"/>
    <dgm:cxn modelId="{8442EB07-5F59-3B42-B442-DDD3C8ECFD74}" type="presParOf" srcId="{E1F11EE1-40D7-704A-98AF-EEF212F05082}" destId="{F49A09C1-CAF7-F54E-8FF1-9FEB4CDDF047}" srcOrd="4" destOrd="0" presId="urn:microsoft.com/office/officeart/2005/8/layout/list1"/>
    <dgm:cxn modelId="{09E0E0E8-2608-EA45-A273-E7DB331F50D4}" type="presParOf" srcId="{F49A09C1-CAF7-F54E-8FF1-9FEB4CDDF047}" destId="{CC11C395-610E-2A4A-9825-44A228D906C7}" srcOrd="0" destOrd="0" presId="urn:microsoft.com/office/officeart/2005/8/layout/list1"/>
    <dgm:cxn modelId="{611B3C59-B6AA-654A-BBE3-EA2407099289}" type="presParOf" srcId="{F49A09C1-CAF7-F54E-8FF1-9FEB4CDDF047}" destId="{76B344F2-14BE-474C-ACF1-8AED7801606F}" srcOrd="1" destOrd="0" presId="urn:microsoft.com/office/officeart/2005/8/layout/list1"/>
    <dgm:cxn modelId="{F819C1D6-824F-834F-BD8F-D42D65CD8CF0}" type="presParOf" srcId="{E1F11EE1-40D7-704A-98AF-EEF212F05082}" destId="{472F2BA9-3172-054D-A2DC-129121C68945}" srcOrd="5" destOrd="0" presId="urn:microsoft.com/office/officeart/2005/8/layout/list1"/>
    <dgm:cxn modelId="{A05D4942-10CF-694A-9057-A4A0846350C7}" type="presParOf" srcId="{E1F11EE1-40D7-704A-98AF-EEF212F05082}" destId="{9B20A7D7-98B9-CE4C-B9E7-F701BC303274}" srcOrd="6" destOrd="0" presId="urn:microsoft.com/office/officeart/2005/8/layout/list1"/>
    <dgm:cxn modelId="{1C0962AD-F56B-564C-8084-AC3339730C3A}" type="presParOf" srcId="{E1F11EE1-40D7-704A-98AF-EEF212F05082}" destId="{51BF9049-AE8F-F64A-AB76-BBA8DD09D50A}" srcOrd="7" destOrd="0" presId="urn:microsoft.com/office/officeart/2005/8/layout/list1"/>
    <dgm:cxn modelId="{13233929-5041-4640-86AF-5A5942A3003C}" type="presParOf" srcId="{E1F11EE1-40D7-704A-98AF-EEF212F05082}" destId="{5282D583-6343-4E49-81E4-9325ADA9FDC2}" srcOrd="8" destOrd="0" presId="urn:microsoft.com/office/officeart/2005/8/layout/list1"/>
    <dgm:cxn modelId="{DECF7619-6EBD-D741-87FD-4F15FDBF9CB8}" type="presParOf" srcId="{5282D583-6343-4E49-81E4-9325ADA9FDC2}" destId="{697BF7AA-588F-1246-8393-73C3AACCFDFF}" srcOrd="0" destOrd="0" presId="urn:microsoft.com/office/officeart/2005/8/layout/list1"/>
    <dgm:cxn modelId="{FA7CBF17-EE87-854E-9304-7C30E4761FBA}" type="presParOf" srcId="{5282D583-6343-4E49-81E4-9325ADA9FDC2}" destId="{88556D17-221D-2542-AAE5-2CE8D6D94612}" srcOrd="1" destOrd="0" presId="urn:microsoft.com/office/officeart/2005/8/layout/list1"/>
    <dgm:cxn modelId="{6DE47039-674D-8449-9458-2331D743EB12}" type="presParOf" srcId="{E1F11EE1-40D7-704A-98AF-EEF212F05082}" destId="{28C7C792-7005-8F45-8390-DD273931A133}" srcOrd="9" destOrd="0" presId="urn:microsoft.com/office/officeart/2005/8/layout/list1"/>
    <dgm:cxn modelId="{D53EB345-C591-B44B-ADB6-B2191BA6C3D1}" type="presParOf" srcId="{E1F11EE1-40D7-704A-98AF-EEF212F05082}" destId="{F04C3239-2582-2142-9A07-37B030674D9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320BC8F-4629-0B4C-8D0E-FBA958581BD3}" type="doc">
      <dgm:prSet loTypeId="urn:microsoft.com/office/officeart/2005/8/layout/list1" loCatId="" qsTypeId="urn:microsoft.com/office/officeart/2005/8/quickstyle/simple3" qsCatId="simple" csTypeId="urn:microsoft.com/office/officeart/2005/8/colors/colorful1" csCatId="colorful" phldr="1"/>
      <dgm:spPr/>
      <dgm:t>
        <a:bodyPr/>
        <a:lstStyle/>
        <a:p>
          <a:endParaRPr lang="tr-TR"/>
        </a:p>
      </dgm:t>
    </dgm:pt>
    <dgm:pt modelId="{06B7FC05-A1F7-D94E-BCA0-1999AC504D0C}">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Konuşma sırasında seslerin yerini değiştirler (Şemsiye yerine </a:t>
          </a:r>
          <a:r>
            <a:rPr lang="tr-TR" sz="2400" dirty="0" err="1">
              <a:latin typeface="Tahoma" panose="020B0604030504040204" pitchFamily="34" charset="0"/>
              <a:ea typeface="Tahoma" panose="020B0604030504040204" pitchFamily="34" charset="0"/>
              <a:cs typeface="Tahoma" panose="020B0604030504040204" pitchFamily="34" charset="0"/>
            </a:rPr>
            <a:t>semsiye</a:t>
          </a:r>
          <a:r>
            <a:rPr lang="tr-TR" sz="2400" dirty="0">
              <a:latin typeface="Tahoma" panose="020B0604030504040204" pitchFamily="34" charset="0"/>
              <a:ea typeface="Tahoma" panose="020B0604030504040204" pitchFamily="34" charset="0"/>
              <a:cs typeface="Tahoma" panose="020B0604030504040204" pitchFamily="34" charset="0"/>
            </a:rPr>
            <a:t>)</a:t>
          </a:r>
        </a:p>
      </dgm:t>
    </dgm:pt>
    <dgm:pt modelId="{82FAD512-6658-8F48-A9BA-50C7A9918B05}" type="parTrans" cxnId="{265DF5B2-2005-6346-A563-01102865FA4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066C852-DCDD-F94D-A69A-F6843DFF36B8}" type="sibTrans" cxnId="{265DF5B2-2005-6346-A563-01102865FA4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9862767-CEEA-CD4E-BA01-6D25C317635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Sesleri atarlar (bebek yerine bebe) ya da ses ekleme yaparlar. </a:t>
          </a:r>
        </a:p>
      </dgm:t>
    </dgm:pt>
    <dgm:pt modelId="{E19D1DB0-2DAF-5645-A1CB-63354136F7AC}" type="parTrans" cxnId="{434ABF79-F487-8145-8C05-1A61AA833AA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454D1A7-EBD0-0C41-A920-10D874DEC011}" type="sibTrans" cxnId="{434ABF79-F487-8145-8C05-1A61AA833AA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324F912-1301-2B4F-AD44-6874EB3AF2FD}">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Sözcük uzunluğu arttıkça </a:t>
          </a:r>
          <a:r>
            <a:rPr lang="tr-TR" sz="2400" dirty="0" err="1">
              <a:latin typeface="Tahoma" panose="020B0604030504040204" pitchFamily="34" charset="0"/>
              <a:ea typeface="Tahoma" panose="020B0604030504040204" pitchFamily="34" charset="0"/>
              <a:cs typeface="Tahoma" panose="020B0604030504040204" pitchFamily="34" charset="0"/>
            </a:rPr>
            <a:t>sesbilgisel</a:t>
          </a:r>
          <a:r>
            <a:rPr lang="tr-TR" sz="2400" dirty="0">
              <a:latin typeface="Tahoma" panose="020B0604030504040204" pitchFamily="34" charset="0"/>
              <a:ea typeface="Tahoma" panose="020B0604030504040204" pitchFamily="34" charset="0"/>
              <a:cs typeface="Tahoma" panose="020B0604030504040204" pitchFamily="34" charset="0"/>
            </a:rPr>
            <a:t> hatalar artar. </a:t>
          </a:r>
        </a:p>
      </dgm:t>
    </dgm:pt>
    <dgm:pt modelId="{DFF4BC8E-43CD-8D43-8A44-6839A5560964}" type="parTrans" cxnId="{FC7105AC-138E-414F-B971-8F472296A60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E5ECACE-6568-754B-8981-A98C375A904C}" type="sibTrans" cxnId="{FC7105AC-138E-414F-B971-8F472296A60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1B453C0-83FD-C445-8D58-DB1DC8E30FD4}">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Seslerin </a:t>
          </a:r>
          <a:r>
            <a:rPr lang="tr-TR" sz="2400" dirty="0" err="1">
              <a:latin typeface="Tahoma" panose="020B0604030504040204" pitchFamily="34" charset="0"/>
              <a:ea typeface="Tahoma" panose="020B0604030504040204" pitchFamily="34" charset="0"/>
              <a:cs typeface="Tahoma" panose="020B0604030504040204" pitchFamily="34" charset="0"/>
            </a:rPr>
            <a:t>diziminde</a:t>
          </a:r>
          <a:r>
            <a:rPr lang="tr-TR" sz="2400" dirty="0">
              <a:latin typeface="Tahoma" panose="020B0604030504040204" pitchFamily="34" charset="0"/>
              <a:ea typeface="Tahoma" panose="020B0604030504040204" pitchFamily="34" charset="0"/>
              <a:cs typeface="Tahoma" panose="020B0604030504040204" pitchFamily="34" charset="0"/>
            </a:rPr>
            <a:t> hata yaparlar. </a:t>
          </a:r>
        </a:p>
      </dgm:t>
    </dgm:pt>
    <dgm:pt modelId="{F561EB12-FB1A-9440-B505-B8FFAE97C67B}" type="parTrans" cxnId="{6431EDBC-BA6D-434F-9B30-7E3C7D117C9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0FD665E-3D58-0C4A-8329-29A8C8355DFC}" type="sibTrans" cxnId="{6431EDBC-BA6D-434F-9B30-7E3C7D117C9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55043C71-7A8E-5A48-8D5C-E7BCCABA64B1}" type="pres">
      <dgm:prSet presAssocID="{D320BC8F-4629-0B4C-8D0E-FBA958581BD3}" presName="linear" presStyleCnt="0">
        <dgm:presLayoutVars>
          <dgm:dir/>
          <dgm:animLvl val="lvl"/>
          <dgm:resizeHandles val="exact"/>
        </dgm:presLayoutVars>
      </dgm:prSet>
      <dgm:spPr/>
    </dgm:pt>
    <dgm:pt modelId="{D816CAAA-0CB4-2548-AB34-57EB2315F27F}" type="pres">
      <dgm:prSet presAssocID="{06B7FC05-A1F7-D94E-BCA0-1999AC504D0C}" presName="parentLin" presStyleCnt="0"/>
      <dgm:spPr/>
    </dgm:pt>
    <dgm:pt modelId="{33B9F68B-57D9-F340-BE1C-2D92CA24C6A9}" type="pres">
      <dgm:prSet presAssocID="{06B7FC05-A1F7-D94E-BCA0-1999AC504D0C}" presName="parentLeftMargin" presStyleLbl="node1" presStyleIdx="0" presStyleCnt="4"/>
      <dgm:spPr/>
    </dgm:pt>
    <dgm:pt modelId="{6E8AE2CC-0F3B-574F-A100-D8CAC562F041}" type="pres">
      <dgm:prSet presAssocID="{06B7FC05-A1F7-D94E-BCA0-1999AC504D0C}" presName="parentText" presStyleLbl="node1" presStyleIdx="0" presStyleCnt="4">
        <dgm:presLayoutVars>
          <dgm:chMax val="0"/>
          <dgm:bulletEnabled val="1"/>
        </dgm:presLayoutVars>
      </dgm:prSet>
      <dgm:spPr/>
    </dgm:pt>
    <dgm:pt modelId="{24BD2937-2800-C942-8BFE-23149C5E9ED7}" type="pres">
      <dgm:prSet presAssocID="{06B7FC05-A1F7-D94E-BCA0-1999AC504D0C}" presName="negativeSpace" presStyleCnt="0"/>
      <dgm:spPr/>
    </dgm:pt>
    <dgm:pt modelId="{89BCDE45-CDDE-2C4D-B019-97C2D267CE38}" type="pres">
      <dgm:prSet presAssocID="{06B7FC05-A1F7-D94E-BCA0-1999AC504D0C}" presName="childText" presStyleLbl="conFgAcc1" presStyleIdx="0" presStyleCnt="4">
        <dgm:presLayoutVars>
          <dgm:bulletEnabled val="1"/>
        </dgm:presLayoutVars>
      </dgm:prSet>
      <dgm:spPr/>
    </dgm:pt>
    <dgm:pt modelId="{9B0C55F1-9886-704D-9A38-8CF694971AD6}" type="pres">
      <dgm:prSet presAssocID="{1066C852-DCDD-F94D-A69A-F6843DFF36B8}" presName="spaceBetweenRectangles" presStyleCnt="0"/>
      <dgm:spPr/>
    </dgm:pt>
    <dgm:pt modelId="{40B53475-39F1-EA41-A83D-59EA2A6A1529}" type="pres">
      <dgm:prSet presAssocID="{79862767-CEEA-CD4E-BA01-6D25C3176352}" presName="parentLin" presStyleCnt="0"/>
      <dgm:spPr/>
    </dgm:pt>
    <dgm:pt modelId="{656A08F1-9C59-CB4A-9204-AA617D4465A2}" type="pres">
      <dgm:prSet presAssocID="{79862767-CEEA-CD4E-BA01-6D25C3176352}" presName="parentLeftMargin" presStyleLbl="node1" presStyleIdx="0" presStyleCnt="4"/>
      <dgm:spPr/>
    </dgm:pt>
    <dgm:pt modelId="{F17B017D-A939-DE44-B2F6-B8A5F92CB30D}" type="pres">
      <dgm:prSet presAssocID="{79862767-CEEA-CD4E-BA01-6D25C3176352}" presName="parentText" presStyleLbl="node1" presStyleIdx="1" presStyleCnt="4">
        <dgm:presLayoutVars>
          <dgm:chMax val="0"/>
          <dgm:bulletEnabled val="1"/>
        </dgm:presLayoutVars>
      </dgm:prSet>
      <dgm:spPr/>
    </dgm:pt>
    <dgm:pt modelId="{11B4A2FD-148C-3C48-A2ED-60FB828C4697}" type="pres">
      <dgm:prSet presAssocID="{79862767-CEEA-CD4E-BA01-6D25C3176352}" presName="negativeSpace" presStyleCnt="0"/>
      <dgm:spPr/>
    </dgm:pt>
    <dgm:pt modelId="{96A86D92-FA46-1844-8381-A6DAE8C060E3}" type="pres">
      <dgm:prSet presAssocID="{79862767-CEEA-CD4E-BA01-6D25C3176352}" presName="childText" presStyleLbl="conFgAcc1" presStyleIdx="1" presStyleCnt="4">
        <dgm:presLayoutVars>
          <dgm:bulletEnabled val="1"/>
        </dgm:presLayoutVars>
      </dgm:prSet>
      <dgm:spPr/>
    </dgm:pt>
    <dgm:pt modelId="{083FC054-0BC8-6746-8336-91BC794F192B}" type="pres">
      <dgm:prSet presAssocID="{1454D1A7-EBD0-0C41-A920-10D874DEC011}" presName="spaceBetweenRectangles" presStyleCnt="0"/>
      <dgm:spPr/>
    </dgm:pt>
    <dgm:pt modelId="{2E879A4C-0CA6-2B41-980A-6A0328A57111}" type="pres">
      <dgm:prSet presAssocID="{2324F912-1301-2B4F-AD44-6874EB3AF2FD}" presName="parentLin" presStyleCnt="0"/>
      <dgm:spPr/>
    </dgm:pt>
    <dgm:pt modelId="{4249E399-15F2-D04A-9045-4E263A2A6928}" type="pres">
      <dgm:prSet presAssocID="{2324F912-1301-2B4F-AD44-6874EB3AF2FD}" presName="parentLeftMargin" presStyleLbl="node1" presStyleIdx="1" presStyleCnt="4"/>
      <dgm:spPr/>
    </dgm:pt>
    <dgm:pt modelId="{70D0032E-2652-0748-A427-6C74A8D7267D}" type="pres">
      <dgm:prSet presAssocID="{2324F912-1301-2B4F-AD44-6874EB3AF2FD}" presName="parentText" presStyleLbl="node1" presStyleIdx="2" presStyleCnt="4">
        <dgm:presLayoutVars>
          <dgm:chMax val="0"/>
          <dgm:bulletEnabled val="1"/>
        </dgm:presLayoutVars>
      </dgm:prSet>
      <dgm:spPr/>
    </dgm:pt>
    <dgm:pt modelId="{5BF3C4AA-DAA2-A045-9C32-6D2ED55568E5}" type="pres">
      <dgm:prSet presAssocID="{2324F912-1301-2B4F-AD44-6874EB3AF2FD}" presName="negativeSpace" presStyleCnt="0"/>
      <dgm:spPr/>
    </dgm:pt>
    <dgm:pt modelId="{255027F9-3C03-804A-AFD6-D9A4B85C9608}" type="pres">
      <dgm:prSet presAssocID="{2324F912-1301-2B4F-AD44-6874EB3AF2FD}" presName="childText" presStyleLbl="conFgAcc1" presStyleIdx="2" presStyleCnt="4">
        <dgm:presLayoutVars>
          <dgm:bulletEnabled val="1"/>
        </dgm:presLayoutVars>
      </dgm:prSet>
      <dgm:spPr/>
    </dgm:pt>
    <dgm:pt modelId="{991A38C4-A7B8-8E48-B2AD-B20A22B02151}" type="pres">
      <dgm:prSet presAssocID="{1E5ECACE-6568-754B-8981-A98C375A904C}" presName="spaceBetweenRectangles" presStyleCnt="0"/>
      <dgm:spPr/>
    </dgm:pt>
    <dgm:pt modelId="{AEC8E6EA-3EC9-B541-8E3D-6144494BED81}" type="pres">
      <dgm:prSet presAssocID="{01B453C0-83FD-C445-8D58-DB1DC8E30FD4}" presName="parentLin" presStyleCnt="0"/>
      <dgm:spPr/>
    </dgm:pt>
    <dgm:pt modelId="{16525DCB-84DF-1C4E-A19F-44B288627A61}" type="pres">
      <dgm:prSet presAssocID="{01B453C0-83FD-C445-8D58-DB1DC8E30FD4}" presName="parentLeftMargin" presStyleLbl="node1" presStyleIdx="2" presStyleCnt="4"/>
      <dgm:spPr/>
    </dgm:pt>
    <dgm:pt modelId="{83EACC0C-7FB2-E540-B225-AA9C7760C6ED}" type="pres">
      <dgm:prSet presAssocID="{01B453C0-83FD-C445-8D58-DB1DC8E30FD4}" presName="parentText" presStyleLbl="node1" presStyleIdx="3" presStyleCnt="4">
        <dgm:presLayoutVars>
          <dgm:chMax val="0"/>
          <dgm:bulletEnabled val="1"/>
        </dgm:presLayoutVars>
      </dgm:prSet>
      <dgm:spPr/>
    </dgm:pt>
    <dgm:pt modelId="{DB2BAE5F-5F7A-BC45-8DA0-FE7F2DDE976F}" type="pres">
      <dgm:prSet presAssocID="{01B453C0-83FD-C445-8D58-DB1DC8E30FD4}" presName="negativeSpace" presStyleCnt="0"/>
      <dgm:spPr/>
    </dgm:pt>
    <dgm:pt modelId="{D3BA79B9-A40F-7642-8D2E-3A0ED3A2FFA1}" type="pres">
      <dgm:prSet presAssocID="{01B453C0-83FD-C445-8D58-DB1DC8E30FD4}" presName="childText" presStyleLbl="conFgAcc1" presStyleIdx="3" presStyleCnt="4">
        <dgm:presLayoutVars>
          <dgm:bulletEnabled val="1"/>
        </dgm:presLayoutVars>
      </dgm:prSet>
      <dgm:spPr/>
    </dgm:pt>
  </dgm:ptLst>
  <dgm:cxnLst>
    <dgm:cxn modelId="{5497322C-670A-3248-ADE4-DE7EE4EF5CBE}" type="presOf" srcId="{01B453C0-83FD-C445-8D58-DB1DC8E30FD4}" destId="{83EACC0C-7FB2-E540-B225-AA9C7760C6ED}" srcOrd="1" destOrd="0" presId="urn:microsoft.com/office/officeart/2005/8/layout/list1"/>
    <dgm:cxn modelId="{C9F4F639-B848-3447-A6D8-B4D69BC352A5}" type="presOf" srcId="{79862767-CEEA-CD4E-BA01-6D25C3176352}" destId="{F17B017D-A939-DE44-B2F6-B8A5F92CB30D}" srcOrd="1" destOrd="0" presId="urn:microsoft.com/office/officeart/2005/8/layout/list1"/>
    <dgm:cxn modelId="{CA91A64A-762A-AA44-84CB-F3DD55058383}" type="presOf" srcId="{2324F912-1301-2B4F-AD44-6874EB3AF2FD}" destId="{4249E399-15F2-D04A-9045-4E263A2A6928}" srcOrd="0" destOrd="0" presId="urn:microsoft.com/office/officeart/2005/8/layout/list1"/>
    <dgm:cxn modelId="{CF1E6560-B7C0-8A4D-9E44-60573424132F}" type="presOf" srcId="{01B453C0-83FD-C445-8D58-DB1DC8E30FD4}" destId="{16525DCB-84DF-1C4E-A19F-44B288627A61}" srcOrd="0" destOrd="0" presId="urn:microsoft.com/office/officeart/2005/8/layout/list1"/>
    <dgm:cxn modelId="{5E62AE69-E588-9640-B8AC-DFE1AF71543E}" type="presOf" srcId="{79862767-CEEA-CD4E-BA01-6D25C3176352}" destId="{656A08F1-9C59-CB4A-9204-AA617D4465A2}" srcOrd="0" destOrd="0" presId="urn:microsoft.com/office/officeart/2005/8/layout/list1"/>
    <dgm:cxn modelId="{434ABF79-F487-8145-8C05-1A61AA833AA4}" srcId="{D320BC8F-4629-0B4C-8D0E-FBA958581BD3}" destId="{79862767-CEEA-CD4E-BA01-6D25C3176352}" srcOrd="1" destOrd="0" parTransId="{E19D1DB0-2DAF-5645-A1CB-63354136F7AC}" sibTransId="{1454D1A7-EBD0-0C41-A920-10D874DEC011}"/>
    <dgm:cxn modelId="{6FB3098B-B843-7943-A0CD-EC3BE8D7ACD2}" type="presOf" srcId="{06B7FC05-A1F7-D94E-BCA0-1999AC504D0C}" destId="{33B9F68B-57D9-F340-BE1C-2D92CA24C6A9}" srcOrd="0" destOrd="0" presId="urn:microsoft.com/office/officeart/2005/8/layout/list1"/>
    <dgm:cxn modelId="{AF481196-CFF3-0546-8929-90EA18741358}" type="presOf" srcId="{06B7FC05-A1F7-D94E-BCA0-1999AC504D0C}" destId="{6E8AE2CC-0F3B-574F-A100-D8CAC562F041}" srcOrd="1" destOrd="0" presId="urn:microsoft.com/office/officeart/2005/8/layout/list1"/>
    <dgm:cxn modelId="{FC7105AC-138E-414F-B971-8F472296A60D}" srcId="{D320BC8F-4629-0B4C-8D0E-FBA958581BD3}" destId="{2324F912-1301-2B4F-AD44-6874EB3AF2FD}" srcOrd="2" destOrd="0" parTransId="{DFF4BC8E-43CD-8D43-8A44-6839A5560964}" sibTransId="{1E5ECACE-6568-754B-8981-A98C375A904C}"/>
    <dgm:cxn modelId="{4791FBAC-D4D0-E84E-A9AC-9EBB44500BCF}" type="presOf" srcId="{D320BC8F-4629-0B4C-8D0E-FBA958581BD3}" destId="{55043C71-7A8E-5A48-8D5C-E7BCCABA64B1}" srcOrd="0" destOrd="0" presId="urn:microsoft.com/office/officeart/2005/8/layout/list1"/>
    <dgm:cxn modelId="{265DF5B2-2005-6346-A563-01102865FA46}" srcId="{D320BC8F-4629-0B4C-8D0E-FBA958581BD3}" destId="{06B7FC05-A1F7-D94E-BCA0-1999AC504D0C}" srcOrd="0" destOrd="0" parTransId="{82FAD512-6658-8F48-A9BA-50C7A9918B05}" sibTransId="{1066C852-DCDD-F94D-A69A-F6843DFF36B8}"/>
    <dgm:cxn modelId="{6431EDBC-BA6D-434F-9B30-7E3C7D117C99}" srcId="{D320BC8F-4629-0B4C-8D0E-FBA958581BD3}" destId="{01B453C0-83FD-C445-8D58-DB1DC8E30FD4}" srcOrd="3" destOrd="0" parTransId="{F561EB12-FB1A-9440-B505-B8FFAE97C67B}" sibTransId="{C0FD665E-3D58-0C4A-8329-29A8C8355DFC}"/>
    <dgm:cxn modelId="{22107FD4-E668-1544-8AD6-85C2AE2E0AF5}" type="presOf" srcId="{2324F912-1301-2B4F-AD44-6874EB3AF2FD}" destId="{70D0032E-2652-0748-A427-6C74A8D7267D}" srcOrd="1" destOrd="0" presId="urn:microsoft.com/office/officeart/2005/8/layout/list1"/>
    <dgm:cxn modelId="{7ACC3A60-74F8-B344-8923-2238197CDA96}" type="presParOf" srcId="{55043C71-7A8E-5A48-8D5C-E7BCCABA64B1}" destId="{D816CAAA-0CB4-2548-AB34-57EB2315F27F}" srcOrd="0" destOrd="0" presId="urn:microsoft.com/office/officeart/2005/8/layout/list1"/>
    <dgm:cxn modelId="{DB408D31-6310-C448-9983-D98BCAFDAC69}" type="presParOf" srcId="{D816CAAA-0CB4-2548-AB34-57EB2315F27F}" destId="{33B9F68B-57D9-F340-BE1C-2D92CA24C6A9}" srcOrd="0" destOrd="0" presId="urn:microsoft.com/office/officeart/2005/8/layout/list1"/>
    <dgm:cxn modelId="{B00C538C-1DA3-3046-AB64-ED02DB20891F}" type="presParOf" srcId="{D816CAAA-0CB4-2548-AB34-57EB2315F27F}" destId="{6E8AE2CC-0F3B-574F-A100-D8CAC562F041}" srcOrd="1" destOrd="0" presId="urn:microsoft.com/office/officeart/2005/8/layout/list1"/>
    <dgm:cxn modelId="{91D1710B-E682-9E4A-82D8-5C2B6F1D3C0A}" type="presParOf" srcId="{55043C71-7A8E-5A48-8D5C-E7BCCABA64B1}" destId="{24BD2937-2800-C942-8BFE-23149C5E9ED7}" srcOrd="1" destOrd="0" presId="urn:microsoft.com/office/officeart/2005/8/layout/list1"/>
    <dgm:cxn modelId="{9A02E032-D14E-574E-886B-E4720736F487}" type="presParOf" srcId="{55043C71-7A8E-5A48-8D5C-E7BCCABA64B1}" destId="{89BCDE45-CDDE-2C4D-B019-97C2D267CE38}" srcOrd="2" destOrd="0" presId="urn:microsoft.com/office/officeart/2005/8/layout/list1"/>
    <dgm:cxn modelId="{6A3C39FD-4F7B-D541-8332-9F2D42D62091}" type="presParOf" srcId="{55043C71-7A8E-5A48-8D5C-E7BCCABA64B1}" destId="{9B0C55F1-9886-704D-9A38-8CF694971AD6}" srcOrd="3" destOrd="0" presId="urn:microsoft.com/office/officeart/2005/8/layout/list1"/>
    <dgm:cxn modelId="{FE73E454-2864-7F42-942A-5ADD71C2DEBF}" type="presParOf" srcId="{55043C71-7A8E-5A48-8D5C-E7BCCABA64B1}" destId="{40B53475-39F1-EA41-A83D-59EA2A6A1529}" srcOrd="4" destOrd="0" presId="urn:microsoft.com/office/officeart/2005/8/layout/list1"/>
    <dgm:cxn modelId="{72D566D4-65F3-8649-8FA6-86C9A9E84B68}" type="presParOf" srcId="{40B53475-39F1-EA41-A83D-59EA2A6A1529}" destId="{656A08F1-9C59-CB4A-9204-AA617D4465A2}" srcOrd="0" destOrd="0" presId="urn:microsoft.com/office/officeart/2005/8/layout/list1"/>
    <dgm:cxn modelId="{81F9CFD6-2B85-D048-8F85-9C9418DE1B81}" type="presParOf" srcId="{40B53475-39F1-EA41-A83D-59EA2A6A1529}" destId="{F17B017D-A939-DE44-B2F6-B8A5F92CB30D}" srcOrd="1" destOrd="0" presId="urn:microsoft.com/office/officeart/2005/8/layout/list1"/>
    <dgm:cxn modelId="{01E64A1F-A79A-3945-A689-0861D20F80CB}" type="presParOf" srcId="{55043C71-7A8E-5A48-8D5C-E7BCCABA64B1}" destId="{11B4A2FD-148C-3C48-A2ED-60FB828C4697}" srcOrd="5" destOrd="0" presId="urn:microsoft.com/office/officeart/2005/8/layout/list1"/>
    <dgm:cxn modelId="{63D94C19-023F-EC47-B3D1-B0AD2B25C18D}" type="presParOf" srcId="{55043C71-7A8E-5A48-8D5C-E7BCCABA64B1}" destId="{96A86D92-FA46-1844-8381-A6DAE8C060E3}" srcOrd="6" destOrd="0" presId="urn:microsoft.com/office/officeart/2005/8/layout/list1"/>
    <dgm:cxn modelId="{37DEE47E-ED47-3A42-A606-2B4B42F72623}" type="presParOf" srcId="{55043C71-7A8E-5A48-8D5C-E7BCCABA64B1}" destId="{083FC054-0BC8-6746-8336-91BC794F192B}" srcOrd="7" destOrd="0" presId="urn:microsoft.com/office/officeart/2005/8/layout/list1"/>
    <dgm:cxn modelId="{BB4EB8B9-2579-894D-9F1B-E631C8B16686}" type="presParOf" srcId="{55043C71-7A8E-5A48-8D5C-E7BCCABA64B1}" destId="{2E879A4C-0CA6-2B41-980A-6A0328A57111}" srcOrd="8" destOrd="0" presId="urn:microsoft.com/office/officeart/2005/8/layout/list1"/>
    <dgm:cxn modelId="{5AC5A53E-6619-3A47-A8F2-240A72B1BC69}" type="presParOf" srcId="{2E879A4C-0CA6-2B41-980A-6A0328A57111}" destId="{4249E399-15F2-D04A-9045-4E263A2A6928}" srcOrd="0" destOrd="0" presId="urn:microsoft.com/office/officeart/2005/8/layout/list1"/>
    <dgm:cxn modelId="{8E8EA889-6DEE-3A46-BD7D-640FD25E18C9}" type="presParOf" srcId="{2E879A4C-0CA6-2B41-980A-6A0328A57111}" destId="{70D0032E-2652-0748-A427-6C74A8D7267D}" srcOrd="1" destOrd="0" presId="urn:microsoft.com/office/officeart/2005/8/layout/list1"/>
    <dgm:cxn modelId="{B6E364FF-E788-6E43-9B4C-271702053C6A}" type="presParOf" srcId="{55043C71-7A8E-5A48-8D5C-E7BCCABA64B1}" destId="{5BF3C4AA-DAA2-A045-9C32-6D2ED55568E5}" srcOrd="9" destOrd="0" presId="urn:microsoft.com/office/officeart/2005/8/layout/list1"/>
    <dgm:cxn modelId="{9016F2DA-0D74-E54A-92A2-8F7E486E1F14}" type="presParOf" srcId="{55043C71-7A8E-5A48-8D5C-E7BCCABA64B1}" destId="{255027F9-3C03-804A-AFD6-D9A4B85C9608}" srcOrd="10" destOrd="0" presId="urn:microsoft.com/office/officeart/2005/8/layout/list1"/>
    <dgm:cxn modelId="{6FBEE2AA-6779-EA46-A2BE-B9EEB3494957}" type="presParOf" srcId="{55043C71-7A8E-5A48-8D5C-E7BCCABA64B1}" destId="{991A38C4-A7B8-8E48-B2AD-B20A22B02151}" srcOrd="11" destOrd="0" presId="urn:microsoft.com/office/officeart/2005/8/layout/list1"/>
    <dgm:cxn modelId="{A74A4E0F-AB30-D44C-A863-7A83706C754C}" type="presParOf" srcId="{55043C71-7A8E-5A48-8D5C-E7BCCABA64B1}" destId="{AEC8E6EA-3EC9-B541-8E3D-6144494BED81}" srcOrd="12" destOrd="0" presId="urn:microsoft.com/office/officeart/2005/8/layout/list1"/>
    <dgm:cxn modelId="{D44D6CAF-C76C-C44B-9A2F-FDAE86946395}" type="presParOf" srcId="{AEC8E6EA-3EC9-B541-8E3D-6144494BED81}" destId="{16525DCB-84DF-1C4E-A19F-44B288627A61}" srcOrd="0" destOrd="0" presId="urn:microsoft.com/office/officeart/2005/8/layout/list1"/>
    <dgm:cxn modelId="{FAB753FB-4B5C-5F4B-9C98-AEA26B8209DD}" type="presParOf" srcId="{AEC8E6EA-3EC9-B541-8E3D-6144494BED81}" destId="{83EACC0C-7FB2-E540-B225-AA9C7760C6ED}" srcOrd="1" destOrd="0" presId="urn:microsoft.com/office/officeart/2005/8/layout/list1"/>
    <dgm:cxn modelId="{22A2B038-E2C3-E04E-89F3-F0C4F916D073}" type="presParOf" srcId="{55043C71-7A8E-5A48-8D5C-E7BCCABA64B1}" destId="{DB2BAE5F-5F7A-BC45-8DA0-FE7F2DDE976F}" srcOrd="13" destOrd="0" presId="urn:microsoft.com/office/officeart/2005/8/layout/list1"/>
    <dgm:cxn modelId="{DB73436B-1C66-CD4F-826D-688E9CE38CD0}" type="presParOf" srcId="{55043C71-7A8E-5A48-8D5C-E7BCCABA64B1}" destId="{D3BA79B9-A40F-7642-8D2E-3A0ED3A2FFA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C130E12-34A1-2241-9B83-13D91C90C69E}" type="doc">
      <dgm:prSet loTypeId="urn:microsoft.com/office/officeart/2005/8/layout/pyramid2" loCatId="" qsTypeId="urn:microsoft.com/office/officeart/2005/8/quickstyle/simple1" qsCatId="simple" csTypeId="urn:microsoft.com/office/officeart/2005/8/colors/colorful5" csCatId="colorful" phldr="1"/>
      <dgm:spPr/>
      <dgm:t>
        <a:bodyPr/>
        <a:lstStyle/>
        <a:p>
          <a:endParaRPr lang="tr-TR"/>
        </a:p>
      </dgm:t>
    </dgm:pt>
    <dgm:pt modelId="{FF45E1F4-8CE9-C24A-8479-E1C5416A7D27}">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Büyük çoğunluğunda </a:t>
          </a:r>
          <a:r>
            <a:rPr lang="tr-TR" sz="2400" dirty="0" err="1">
              <a:latin typeface="Tahoma" panose="020B0604030504040204" pitchFamily="34" charset="0"/>
              <a:ea typeface="Tahoma" panose="020B0604030504040204" pitchFamily="34" charset="0"/>
              <a:cs typeface="Tahoma" panose="020B0604030504040204" pitchFamily="34" charset="0"/>
            </a:rPr>
            <a:t>sesbilgisel</a:t>
          </a:r>
          <a:r>
            <a:rPr lang="tr-TR" sz="2400" dirty="0">
              <a:latin typeface="Tahoma" panose="020B0604030504040204" pitchFamily="34" charset="0"/>
              <a:ea typeface="Tahoma" panose="020B0604030504040204" pitchFamily="34" charset="0"/>
              <a:cs typeface="Tahoma" panose="020B0604030504040204" pitchFamily="34" charset="0"/>
            </a:rPr>
            <a:t> bozukluk görülmez</a:t>
          </a:r>
        </a:p>
      </dgm:t>
    </dgm:pt>
    <dgm:pt modelId="{E60221E1-45E2-D248-B33E-FEEBB1A849F2}" type="parTrans" cxnId="{04AAEDBC-78F8-4A49-8AFE-B3AAE2D7A83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09D679B-726B-D944-B4A2-1BABB6A20441}" type="sibTrans" cxnId="{04AAEDBC-78F8-4A49-8AFE-B3AAE2D7A83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C296ED9-A7E0-0649-95A1-410A7178F25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Kas sorunları nedeniyle </a:t>
          </a:r>
          <a:r>
            <a:rPr lang="tr-TR" sz="2400" dirty="0" err="1">
              <a:latin typeface="Tahoma" panose="020B0604030504040204" pitchFamily="34" charset="0"/>
              <a:ea typeface="Tahoma" panose="020B0604030504040204" pitchFamily="34" charset="0"/>
              <a:cs typeface="Tahoma" panose="020B0604030504040204" pitchFamily="34" charset="0"/>
            </a:rPr>
            <a:t>sesletim</a:t>
          </a:r>
          <a:r>
            <a:rPr lang="tr-TR" sz="2400" dirty="0">
              <a:latin typeface="Tahoma" panose="020B0604030504040204" pitchFamily="34" charset="0"/>
              <a:ea typeface="Tahoma" panose="020B0604030504040204" pitchFamily="34" charset="0"/>
              <a:cs typeface="Tahoma" panose="020B0604030504040204" pitchFamily="34" charset="0"/>
            </a:rPr>
            <a:t> hatalarına sık rastlanmaktadır. </a:t>
          </a:r>
        </a:p>
      </dgm:t>
    </dgm:pt>
    <dgm:pt modelId="{72280002-0486-2C4C-A855-3E0290768402}" type="parTrans" cxnId="{FFE75F6E-2AD1-D049-BFA0-199C77183BC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369D18A-BEBE-B544-AD67-03DCC0193081}" type="sibTrans" cxnId="{FFE75F6E-2AD1-D049-BFA0-199C77183BC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E9DC067-1B55-B743-8794-F2A5602F6BAC}" type="pres">
      <dgm:prSet presAssocID="{DC130E12-34A1-2241-9B83-13D91C90C69E}" presName="compositeShape" presStyleCnt="0">
        <dgm:presLayoutVars>
          <dgm:dir/>
          <dgm:resizeHandles/>
        </dgm:presLayoutVars>
      </dgm:prSet>
      <dgm:spPr/>
    </dgm:pt>
    <dgm:pt modelId="{BA65824C-EEFA-F645-AEE9-B1A33A0E89E5}" type="pres">
      <dgm:prSet presAssocID="{DC130E12-34A1-2241-9B83-13D91C90C69E}" presName="pyramid" presStyleLbl="node1" presStyleIdx="0" presStyleCnt="1"/>
      <dgm:spPr/>
    </dgm:pt>
    <dgm:pt modelId="{5CA38E34-1AAE-E247-9BB9-D0AF3D6EBA81}" type="pres">
      <dgm:prSet presAssocID="{DC130E12-34A1-2241-9B83-13D91C90C69E}" presName="theList" presStyleCnt="0"/>
      <dgm:spPr/>
    </dgm:pt>
    <dgm:pt modelId="{E13C01C5-6197-0945-990A-0FB1B8233DC6}" type="pres">
      <dgm:prSet presAssocID="{FF45E1F4-8CE9-C24A-8479-E1C5416A7D27}" presName="aNode" presStyleLbl="fgAcc1" presStyleIdx="0" presStyleCnt="2" custScaleX="126669" custLinFactY="-6254" custLinFactNeighborX="22432" custLinFactNeighborY="-100000">
        <dgm:presLayoutVars>
          <dgm:bulletEnabled val="1"/>
        </dgm:presLayoutVars>
      </dgm:prSet>
      <dgm:spPr/>
    </dgm:pt>
    <dgm:pt modelId="{577B75C4-2D92-B640-B125-1051A91421CD}" type="pres">
      <dgm:prSet presAssocID="{FF45E1F4-8CE9-C24A-8479-E1C5416A7D27}" presName="aSpace" presStyleCnt="0"/>
      <dgm:spPr/>
    </dgm:pt>
    <dgm:pt modelId="{CE30C26D-0949-AB49-9739-F37DDFEC0C59}" type="pres">
      <dgm:prSet presAssocID="{9C296ED9-A7E0-0649-95A1-410A7178F252}" presName="aNode" presStyleLbl="fgAcc1" presStyleIdx="1" presStyleCnt="2" custScaleX="126669" custLinFactNeighborX="22942" custLinFactNeighborY="-12615">
        <dgm:presLayoutVars>
          <dgm:bulletEnabled val="1"/>
        </dgm:presLayoutVars>
      </dgm:prSet>
      <dgm:spPr/>
    </dgm:pt>
    <dgm:pt modelId="{502AF27E-1E0B-2248-8B04-672AC8F4E0D2}" type="pres">
      <dgm:prSet presAssocID="{9C296ED9-A7E0-0649-95A1-410A7178F252}" presName="aSpace" presStyleCnt="0"/>
      <dgm:spPr/>
    </dgm:pt>
  </dgm:ptLst>
  <dgm:cxnLst>
    <dgm:cxn modelId="{398C0F01-F7D2-384E-B13E-D9CAA57169DE}" type="presOf" srcId="{FF45E1F4-8CE9-C24A-8479-E1C5416A7D27}" destId="{E13C01C5-6197-0945-990A-0FB1B8233DC6}" srcOrd="0" destOrd="0" presId="urn:microsoft.com/office/officeart/2005/8/layout/pyramid2"/>
    <dgm:cxn modelId="{FFE75F6E-2AD1-D049-BFA0-199C77183BCB}" srcId="{DC130E12-34A1-2241-9B83-13D91C90C69E}" destId="{9C296ED9-A7E0-0649-95A1-410A7178F252}" srcOrd="1" destOrd="0" parTransId="{72280002-0486-2C4C-A855-3E0290768402}" sibTransId="{7369D18A-BEBE-B544-AD67-03DCC0193081}"/>
    <dgm:cxn modelId="{8965368A-AC6B-064F-8A5B-3AE22A6819C0}" type="presOf" srcId="{9C296ED9-A7E0-0649-95A1-410A7178F252}" destId="{CE30C26D-0949-AB49-9739-F37DDFEC0C59}" srcOrd="0" destOrd="0" presId="urn:microsoft.com/office/officeart/2005/8/layout/pyramid2"/>
    <dgm:cxn modelId="{E65E9C9B-82AA-6D43-85E7-B6ED4C6B77A3}" type="presOf" srcId="{DC130E12-34A1-2241-9B83-13D91C90C69E}" destId="{4E9DC067-1B55-B743-8794-F2A5602F6BAC}" srcOrd="0" destOrd="0" presId="urn:microsoft.com/office/officeart/2005/8/layout/pyramid2"/>
    <dgm:cxn modelId="{04AAEDBC-78F8-4A49-8AFE-B3AAE2D7A837}" srcId="{DC130E12-34A1-2241-9B83-13D91C90C69E}" destId="{FF45E1F4-8CE9-C24A-8479-E1C5416A7D27}" srcOrd="0" destOrd="0" parTransId="{E60221E1-45E2-D248-B33E-FEEBB1A849F2}" sibTransId="{409D679B-726B-D944-B4A2-1BABB6A20441}"/>
    <dgm:cxn modelId="{3C32976C-F08E-CC44-AF80-5B01EFEABD83}" type="presParOf" srcId="{4E9DC067-1B55-B743-8794-F2A5602F6BAC}" destId="{BA65824C-EEFA-F645-AEE9-B1A33A0E89E5}" srcOrd="0" destOrd="0" presId="urn:microsoft.com/office/officeart/2005/8/layout/pyramid2"/>
    <dgm:cxn modelId="{054BBC74-8566-3540-804A-93E9B3A8890F}" type="presParOf" srcId="{4E9DC067-1B55-B743-8794-F2A5602F6BAC}" destId="{5CA38E34-1AAE-E247-9BB9-D0AF3D6EBA81}" srcOrd="1" destOrd="0" presId="urn:microsoft.com/office/officeart/2005/8/layout/pyramid2"/>
    <dgm:cxn modelId="{7C4DB065-2D57-E841-9A49-F0A79FAD4723}" type="presParOf" srcId="{5CA38E34-1AAE-E247-9BB9-D0AF3D6EBA81}" destId="{E13C01C5-6197-0945-990A-0FB1B8233DC6}" srcOrd="0" destOrd="0" presId="urn:microsoft.com/office/officeart/2005/8/layout/pyramid2"/>
    <dgm:cxn modelId="{2A59181D-BB14-B84A-9007-70B20547571E}" type="presParOf" srcId="{5CA38E34-1AAE-E247-9BB9-D0AF3D6EBA81}" destId="{577B75C4-2D92-B640-B125-1051A91421CD}" srcOrd="1" destOrd="0" presId="urn:microsoft.com/office/officeart/2005/8/layout/pyramid2"/>
    <dgm:cxn modelId="{A52297EF-D157-2143-9C03-F608B6EA74ED}" type="presParOf" srcId="{5CA38E34-1AAE-E247-9BB9-D0AF3D6EBA81}" destId="{CE30C26D-0949-AB49-9739-F37DDFEC0C59}" srcOrd="2" destOrd="0" presId="urn:microsoft.com/office/officeart/2005/8/layout/pyramid2"/>
    <dgm:cxn modelId="{DC5DA561-A459-C541-8D3B-0CF62D10D9C5}" type="presParOf" srcId="{5CA38E34-1AAE-E247-9BB9-D0AF3D6EBA81}" destId="{502AF27E-1E0B-2248-8B04-672AC8F4E0D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C28220E-3513-A64E-A128-0EC155530449}" type="doc">
      <dgm:prSet loTypeId="urn:microsoft.com/office/officeart/2005/8/layout/process4" loCatId="" qsTypeId="urn:microsoft.com/office/officeart/2005/8/quickstyle/simple3" qsCatId="simple" csTypeId="urn:microsoft.com/office/officeart/2005/8/colors/colorful1" csCatId="colorful" phldr="1"/>
      <dgm:spPr/>
      <dgm:t>
        <a:bodyPr/>
        <a:lstStyle/>
        <a:p>
          <a:endParaRPr lang="tr-TR"/>
        </a:p>
      </dgm:t>
    </dgm:pt>
    <dgm:pt modelId="{0EC61F49-902F-4A4E-B31A-693FB39716AA}">
      <dgm:prSet phldrT="[Metin]"/>
      <dgm:spPr/>
      <dgm:t>
        <a:bodyPr/>
        <a:lstStyle/>
        <a:p>
          <a:r>
            <a:rPr lang="tr-TR" b="1" dirty="0">
              <a:latin typeface="Tahoma" panose="020B0604030504040204" pitchFamily="34" charset="0"/>
              <a:ea typeface="Tahoma" panose="020B0604030504040204" pitchFamily="34" charset="0"/>
              <a:cs typeface="Tahoma" panose="020B0604030504040204" pitchFamily="34" charset="0"/>
            </a:rPr>
            <a:t>Biçimbirim</a:t>
          </a:r>
        </a:p>
      </dgm:t>
    </dgm:pt>
    <dgm:pt modelId="{A97A2500-8B81-7C40-B2B8-7FCC479696AC}" type="parTrans" cxnId="{DA6E6F3A-FB72-F343-8919-F909F8669CED}">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2F8B1B7-CBFD-3141-B692-546D30D14160}" type="sibTrans" cxnId="{DA6E6F3A-FB72-F343-8919-F909F8669CED}">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48CAEDB-692E-4142-A368-ECC611B1CF32}">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Sözcüklerdeki köklerin ve eklerin dile ait kurallara uygun olarak bir araya getirilmesidir. </a:t>
          </a:r>
        </a:p>
      </dgm:t>
    </dgm:pt>
    <dgm:pt modelId="{B22211AD-7163-144C-A6CA-DE32C1D0B4A2}" type="parTrans" cxnId="{9B3103BD-9418-FE4A-A081-EB39270E411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101249B-D915-8646-B5EE-56DC91DE625F}" type="sibTrans" cxnId="{9B3103BD-9418-FE4A-A081-EB39270E411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A7EB5CB-8EDE-C846-8C2E-626DB0D3FCF2}">
      <dgm:prSet phldrT="[Metin]"/>
      <dgm:spPr/>
      <dgm:t>
        <a:bodyPr/>
        <a:lstStyle/>
        <a:p>
          <a:r>
            <a:rPr lang="tr-TR" b="1" cap="none" dirty="0">
              <a:latin typeface="Tahoma" panose="020B0604030504040204" pitchFamily="34" charset="0"/>
              <a:ea typeface="Tahoma" panose="020B0604030504040204" pitchFamily="34" charset="0"/>
              <a:cs typeface="Tahoma" panose="020B0604030504040204" pitchFamily="34" charset="0"/>
            </a:rPr>
            <a:t>Biçimbirim Bozuklukları</a:t>
          </a:r>
          <a:endParaRPr lang="tr-TR" dirty="0">
            <a:latin typeface="Tahoma" panose="020B0604030504040204" pitchFamily="34" charset="0"/>
            <a:ea typeface="Tahoma" panose="020B0604030504040204" pitchFamily="34" charset="0"/>
            <a:cs typeface="Tahoma" panose="020B0604030504040204" pitchFamily="34" charset="0"/>
          </a:endParaRPr>
        </a:p>
      </dgm:t>
    </dgm:pt>
    <dgm:pt modelId="{67BCBB54-191A-ED47-8716-ABB70CCB32BC}" type="parTrans" cxnId="{8E1E04D9-3667-7747-BA52-7167A2D5417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12FCC49-730B-C947-B23D-8A544FE029F9}" type="sibTrans" cxnId="{8E1E04D9-3667-7747-BA52-7167A2D5417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8B0A1EC-929A-1144-A0DE-0B7D04A19AA3}">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Biçimbilgisini edinmede ve kullanmada akranlarına göre zorluk yaşarlar</a:t>
          </a:r>
        </a:p>
      </dgm:t>
    </dgm:pt>
    <dgm:pt modelId="{A59CB714-267F-8A43-8804-1F4655E49C58}" type="parTrans" cxnId="{BF0948DF-4FEE-2542-A5CE-70DAB7D6F91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6E7EC50-C5EA-6447-8CDD-90648FF0D3DA}" type="sibTrans" cxnId="{BF0948DF-4FEE-2542-A5CE-70DAB7D6F91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47247861-557A-7A45-800B-7B2631975782}">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Morfemleri edinme sıraları akranlarından geridir. </a:t>
          </a:r>
        </a:p>
      </dgm:t>
    </dgm:pt>
    <dgm:pt modelId="{184A30A1-B361-0245-BF0C-9341F11CCC10}" type="parTrans" cxnId="{D837C34B-5C43-814C-97CB-B7157A9379DD}">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897010A-3428-5E4C-9E0D-B68FD330C3C6}" type="sibTrans" cxnId="{D837C34B-5C43-814C-97CB-B7157A9379DD}">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7546B9B-2DB6-E645-9657-8EABEF139560}" type="pres">
      <dgm:prSet presAssocID="{DC28220E-3513-A64E-A128-0EC155530449}" presName="Name0" presStyleCnt="0">
        <dgm:presLayoutVars>
          <dgm:dir/>
          <dgm:animLvl val="lvl"/>
          <dgm:resizeHandles val="exact"/>
        </dgm:presLayoutVars>
      </dgm:prSet>
      <dgm:spPr/>
    </dgm:pt>
    <dgm:pt modelId="{3BF4DEAA-4DAB-1146-AD54-13B68C8BCB3B}" type="pres">
      <dgm:prSet presAssocID="{8A7EB5CB-8EDE-C846-8C2E-626DB0D3FCF2}" presName="boxAndChildren" presStyleCnt="0"/>
      <dgm:spPr/>
    </dgm:pt>
    <dgm:pt modelId="{113B6621-47E9-204C-B36D-5013BA28DEC8}" type="pres">
      <dgm:prSet presAssocID="{8A7EB5CB-8EDE-C846-8C2E-626DB0D3FCF2}" presName="parentTextBox" presStyleLbl="node1" presStyleIdx="0" presStyleCnt="2"/>
      <dgm:spPr/>
    </dgm:pt>
    <dgm:pt modelId="{2AF14307-83A8-684B-BC7D-101F7C0F7839}" type="pres">
      <dgm:prSet presAssocID="{8A7EB5CB-8EDE-C846-8C2E-626DB0D3FCF2}" presName="entireBox" presStyleLbl="node1" presStyleIdx="0" presStyleCnt="2"/>
      <dgm:spPr/>
    </dgm:pt>
    <dgm:pt modelId="{307564AE-253B-9243-8D5D-3F1AFC754555}" type="pres">
      <dgm:prSet presAssocID="{8A7EB5CB-8EDE-C846-8C2E-626DB0D3FCF2}" presName="descendantBox" presStyleCnt="0"/>
      <dgm:spPr/>
    </dgm:pt>
    <dgm:pt modelId="{D5CD788B-CB87-B743-982C-C0B2670B488C}" type="pres">
      <dgm:prSet presAssocID="{28B0A1EC-929A-1144-A0DE-0B7D04A19AA3}" presName="childTextBox" presStyleLbl="fgAccFollowNode1" presStyleIdx="0" presStyleCnt="3">
        <dgm:presLayoutVars>
          <dgm:bulletEnabled val="1"/>
        </dgm:presLayoutVars>
      </dgm:prSet>
      <dgm:spPr/>
    </dgm:pt>
    <dgm:pt modelId="{FEBD1D48-AF55-E647-9293-5212DCDFDD8F}" type="pres">
      <dgm:prSet presAssocID="{47247861-557A-7A45-800B-7B2631975782}" presName="childTextBox" presStyleLbl="fgAccFollowNode1" presStyleIdx="1" presStyleCnt="3">
        <dgm:presLayoutVars>
          <dgm:bulletEnabled val="1"/>
        </dgm:presLayoutVars>
      </dgm:prSet>
      <dgm:spPr/>
    </dgm:pt>
    <dgm:pt modelId="{8A60C6F1-2021-A548-83E0-0A83CDC233FD}" type="pres">
      <dgm:prSet presAssocID="{E2F8B1B7-CBFD-3141-B692-546D30D14160}" presName="sp" presStyleCnt="0"/>
      <dgm:spPr/>
    </dgm:pt>
    <dgm:pt modelId="{2045E9E5-59FF-EA44-96CF-46ED53DE8B07}" type="pres">
      <dgm:prSet presAssocID="{0EC61F49-902F-4A4E-B31A-693FB39716AA}" presName="arrowAndChildren" presStyleCnt="0"/>
      <dgm:spPr/>
    </dgm:pt>
    <dgm:pt modelId="{1435B30F-03D7-ED43-BE83-327CF4A3CFCD}" type="pres">
      <dgm:prSet presAssocID="{0EC61F49-902F-4A4E-B31A-693FB39716AA}" presName="parentTextArrow" presStyleLbl="node1" presStyleIdx="0" presStyleCnt="2"/>
      <dgm:spPr/>
    </dgm:pt>
    <dgm:pt modelId="{FC5D05AD-C755-6049-8E67-5096E48DF14C}" type="pres">
      <dgm:prSet presAssocID="{0EC61F49-902F-4A4E-B31A-693FB39716AA}" presName="arrow" presStyleLbl="node1" presStyleIdx="1" presStyleCnt="2"/>
      <dgm:spPr/>
    </dgm:pt>
    <dgm:pt modelId="{1E6C7EC8-8095-8E4E-84C0-D731E18B496B}" type="pres">
      <dgm:prSet presAssocID="{0EC61F49-902F-4A4E-B31A-693FB39716AA}" presName="descendantArrow" presStyleCnt="0"/>
      <dgm:spPr/>
    </dgm:pt>
    <dgm:pt modelId="{BDC4951A-F50A-464C-84E2-C6A4FEF032C8}" type="pres">
      <dgm:prSet presAssocID="{948CAEDB-692E-4142-A368-ECC611B1CF32}" presName="childTextArrow" presStyleLbl="fgAccFollowNode1" presStyleIdx="2" presStyleCnt="3">
        <dgm:presLayoutVars>
          <dgm:bulletEnabled val="1"/>
        </dgm:presLayoutVars>
      </dgm:prSet>
      <dgm:spPr/>
    </dgm:pt>
  </dgm:ptLst>
  <dgm:cxnLst>
    <dgm:cxn modelId="{7E7C4E10-9889-094B-B890-9349200A939D}" type="presOf" srcId="{8A7EB5CB-8EDE-C846-8C2E-626DB0D3FCF2}" destId="{2AF14307-83A8-684B-BC7D-101F7C0F7839}" srcOrd="1" destOrd="0" presId="urn:microsoft.com/office/officeart/2005/8/layout/process4"/>
    <dgm:cxn modelId="{646E3D1E-4C54-FC46-A091-3F9D5354FAA5}" type="presOf" srcId="{0EC61F49-902F-4A4E-B31A-693FB39716AA}" destId="{1435B30F-03D7-ED43-BE83-327CF4A3CFCD}" srcOrd="0" destOrd="0" presId="urn:microsoft.com/office/officeart/2005/8/layout/process4"/>
    <dgm:cxn modelId="{31A89E22-B05D-E543-BC81-231563D3B499}" type="presOf" srcId="{DC28220E-3513-A64E-A128-0EC155530449}" destId="{A7546B9B-2DB6-E645-9657-8EABEF139560}" srcOrd="0" destOrd="0" presId="urn:microsoft.com/office/officeart/2005/8/layout/process4"/>
    <dgm:cxn modelId="{17F54737-86F7-9745-B9EF-C08EBB745012}" type="presOf" srcId="{8A7EB5CB-8EDE-C846-8C2E-626DB0D3FCF2}" destId="{113B6621-47E9-204C-B36D-5013BA28DEC8}" srcOrd="0" destOrd="0" presId="urn:microsoft.com/office/officeart/2005/8/layout/process4"/>
    <dgm:cxn modelId="{DA6E6F3A-FB72-F343-8919-F909F8669CED}" srcId="{DC28220E-3513-A64E-A128-0EC155530449}" destId="{0EC61F49-902F-4A4E-B31A-693FB39716AA}" srcOrd="0" destOrd="0" parTransId="{A97A2500-8B81-7C40-B2B8-7FCC479696AC}" sibTransId="{E2F8B1B7-CBFD-3141-B692-546D30D14160}"/>
    <dgm:cxn modelId="{1007D13A-86BD-C948-BB35-00BAFD2C9CE2}" type="presOf" srcId="{0EC61F49-902F-4A4E-B31A-693FB39716AA}" destId="{FC5D05AD-C755-6049-8E67-5096E48DF14C}" srcOrd="1" destOrd="0" presId="urn:microsoft.com/office/officeart/2005/8/layout/process4"/>
    <dgm:cxn modelId="{8EC25345-7948-6842-BF97-77DDA30B0839}" type="presOf" srcId="{948CAEDB-692E-4142-A368-ECC611B1CF32}" destId="{BDC4951A-F50A-464C-84E2-C6A4FEF032C8}" srcOrd="0" destOrd="0" presId="urn:microsoft.com/office/officeart/2005/8/layout/process4"/>
    <dgm:cxn modelId="{D837C34B-5C43-814C-97CB-B7157A9379DD}" srcId="{8A7EB5CB-8EDE-C846-8C2E-626DB0D3FCF2}" destId="{47247861-557A-7A45-800B-7B2631975782}" srcOrd="1" destOrd="0" parTransId="{184A30A1-B361-0245-BF0C-9341F11CCC10}" sibTransId="{9897010A-3428-5E4C-9E0D-B68FD330C3C6}"/>
    <dgm:cxn modelId="{76754B7E-F99C-EA4A-9A21-EC448BB44A6A}" type="presOf" srcId="{28B0A1EC-929A-1144-A0DE-0B7D04A19AA3}" destId="{D5CD788B-CB87-B743-982C-C0B2670B488C}" srcOrd="0" destOrd="0" presId="urn:microsoft.com/office/officeart/2005/8/layout/process4"/>
    <dgm:cxn modelId="{9B3103BD-9418-FE4A-A081-EB39270E411E}" srcId="{0EC61F49-902F-4A4E-B31A-693FB39716AA}" destId="{948CAEDB-692E-4142-A368-ECC611B1CF32}" srcOrd="0" destOrd="0" parTransId="{B22211AD-7163-144C-A6CA-DE32C1D0B4A2}" sibTransId="{A101249B-D915-8646-B5EE-56DC91DE625F}"/>
    <dgm:cxn modelId="{360436C4-5600-4E46-AD69-8969AB644473}" type="presOf" srcId="{47247861-557A-7A45-800B-7B2631975782}" destId="{FEBD1D48-AF55-E647-9293-5212DCDFDD8F}" srcOrd="0" destOrd="0" presId="urn:microsoft.com/office/officeart/2005/8/layout/process4"/>
    <dgm:cxn modelId="{8E1E04D9-3667-7747-BA52-7167A2D54179}" srcId="{DC28220E-3513-A64E-A128-0EC155530449}" destId="{8A7EB5CB-8EDE-C846-8C2E-626DB0D3FCF2}" srcOrd="1" destOrd="0" parTransId="{67BCBB54-191A-ED47-8716-ABB70CCB32BC}" sibTransId="{F12FCC49-730B-C947-B23D-8A544FE029F9}"/>
    <dgm:cxn modelId="{BF0948DF-4FEE-2542-A5CE-70DAB7D6F912}" srcId="{8A7EB5CB-8EDE-C846-8C2E-626DB0D3FCF2}" destId="{28B0A1EC-929A-1144-A0DE-0B7D04A19AA3}" srcOrd="0" destOrd="0" parTransId="{A59CB714-267F-8A43-8804-1F4655E49C58}" sibTransId="{D6E7EC50-C5EA-6447-8CDD-90648FF0D3DA}"/>
    <dgm:cxn modelId="{2F107DA7-AA77-B04E-A241-0BF5B679732B}" type="presParOf" srcId="{A7546B9B-2DB6-E645-9657-8EABEF139560}" destId="{3BF4DEAA-4DAB-1146-AD54-13B68C8BCB3B}" srcOrd="0" destOrd="0" presId="urn:microsoft.com/office/officeart/2005/8/layout/process4"/>
    <dgm:cxn modelId="{0BBEAD7C-69A3-F94B-9D60-0B06DBBCA367}" type="presParOf" srcId="{3BF4DEAA-4DAB-1146-AD54-13B68C8BCB3B}" destId="{113B6621-47E9-204C-B36D-5013BA28DEC8}" srcOrd="0" destOrd="0" presId="urn:microsoft.com/office/officeart/2005/8/layout/process4"/>
    <dgm:cxn modelId="{D0B3EBAE-7CF9-2D44-9D9A-584B6A890F08}" type="presParOf" srcId="{3BF4DEAA-4DAB-1146-AD54-13B68C8BCB3B}" destId="{2AF14307-83A8-684B-BC7D-101F7C0F7839}" srcOrd="1" destOrd="0" presId="urn:microsoft.com/office/officeart/2005/8/layout/process4"/>
    <dgm:cxn modelId="{3B00055C-CDB7-1F43-A1BE-1C2C30BFB596}" type="presParOf" srcId="{3BF4DEAA-4DAB-1146-AD54-13B68C8BCB3B}" destId="{307564AE-253B-9243-8D5D-3F1AFC754555}" srcOrd="2" destOrd="0" presId="urn:microsoft.com/office/officeart/2005/8/layout/process4"/>
    <dgm:cxn modelId="{F82F1FE6-B0BA-B146-A72B-29D8A24AE230}" type="presParOf" srcId="{307564AE-253B-9243-8D5D-3F1AFC754555}" destId="{D5CD788B-CB87-B743-982C-C0B2670B488C}" srcOrd="0" destOrd="0" presId="urn:microsoft.com/office/officeart/2005/8/layout/process4"/>
    <dgm:cxn modelId="{AA5F9548-8EED-DF4C-943F-4F2CBBF856AA}" type="presParOf" srcId="{307564AE-253B-9243-8D5D-3F1AFC754555}" destId="{FEBD1D48-AF55-E647-9293-5212DCDFDD8F}" srcOrd="1" destOrd="0" presId="urn:microsoft.com/office/officeart/2005/8/layout/process4"/>
    <dgm:cxn modelId="{54430FA3-1A43-D047-AF72-C1D65099E142}" type="presParOf" srcId="{A7546B9B-2DB6-E645-9657-8EABEF139560}" destId="{8A60C6F1-2021-A548-83E0-0A83CDC233FD}" srcOrd="1" destOrd="0" presId="urn:microsoft.com/office/officeart/2005/8/layout/process4"/>
    <dgm:cxn modelId="{0A973ABD-19F7-F74E-85AA-DBFDE82E1648}" type="presParOf" srcId="{A7546B9B-2DB6-E645-9657-8EABEF139560}" destId="{2045E9E5-59FF-EA44-96CF-46ED53DE8B07}" srcOrd="2" destOrd="0" presId="urn:microsoft.com/office/officeart/2005/8/layout/process4"/>
    <dgm:cxn modelId="{AA874471-53B9-4948-9AFA-0B4A78FCD5D6}" type="presParOf" srcId="{2045E9E5-59FF-EA44-96CF-46ED53DE8B07}" destId="{1435B30F-03D7-ED43-BE83-327CF4A3CFCD}" srcOrd="0" destOrd="0" presId="urn:microsoft.com/office/officeart/2005/8/layout/process4"/>
    <dgm:cxn modelId="{EE00A0B5-B922-4A4F-BA8E-673588828FBC}" type="presParOf" srcId="{2045E9E5-59FF-EA44-96CF-46ED53DE8B07}" destId="{FC5D05AD-C755-6049-8E67-5096E48DF14C}" srcOrd="1" destOrd="0" presId="urn:microsoft.com/office/officeart/2005/8/layout/process4"/>
    <dgm:cxn modelId="{6D41CB96-8142-CA4B-B93D-E7125921AAC9}" type="presParOf" srcId="{2045E9E5-59FF-EA44-96CF-46ED53DE8B07}" destId="{1E6C7EC8-8095-8E4E-84C0-D731E18B496B}" srcOrd="2" destOrd="0" presId="urn:microsoft.com/office/officeart/2005/8/layout/process4"/>
    <dgm:cxn modelId="{A5E9A5F0-F404-3C4B-94BD-76B960FE6D51}" type="presParOf" srcId="{1E6C7EC8-8095-8E4E-84C0-D731E18B496B}" destId="{BDC4951A-F50A-464C-84E2-C6A4FEF032C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3616E55-752E-8344-94FA-E7C675D01F64}" type="doc">
      <dgm:prSet loTypeId="urn:microsoft.com/office/officeart/2008/layout/VerticalCurvedList" loCatId="" qsTypeId="urn:microsoft.com/office/officeart/2005/8/quickstyle/simple3" qsCatId="simple" csTypeId="urn:microsoft.com/office/officeart/2005/8/colors/colorful3" csCatId="colorful" phldr="1"/>
      <dgm:spPr/>
      <dgm:t>
        <a:bodyPr/>
        <a:lstStyle/>
        <a:p>
          <a:endParaRPr lang="tr-TR"/>
        </a:p>
      </dgm:t>
    </dgm:pt>
    <dgm:pt modelId="{1789E461-53A1-8F41-9903-1763256F7FBC}">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Uzun heceli sözcüklerin edinimleri gecikmelidir. </a:t>
          </a:r>
        </a:p>
      </dgm:t>
    </dgm:pt>
    <dgm:pt modelId="{5ED92E3A-F22D-9E43-86BD-92F85DE28548}" type="parTrans" cxnId="{31664312-010D-5E40-B18B-3369ADE7D41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DE0CD65-A1B6-8E41-A4D5-A373DEB5B764}" type="sibTrans" cxnId="{31664312-010D-5E40-B18B-3369ADE7D41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11633F7-2248-C647-94E0-B0D973123191}">
      <dgm:prSet phldrT="[Metin]" custT="1"/>
      <dgm:spPr/>
      <dgm:t>
        <a:bodyPr/>
        <a:lstStyle/>
        <a:p>
          <a:r>
            <a:rPr lang="tr-TR" sz="2400" dirty="0" err="1">
              <a:latin typeface="Tahoma" panose="020B0604030504040204" pitchFamily="34" charset="0"/>
              <a:ea typeface="Tahoma" panose="020B0604030504040204" pitchFamily="34" charset="0"/>
              <a:cs typeface="Tahoma" panose="020B0604030504040204" pitchFamily="34" charset="0"/>
            </a:rPr>
            <a:t>OSU'ları</a:t>
          </a:r>
          <a:r>
            <a:rPr lang="tr-TR" sz="2400" dirty="0">
              <a:latin typeface="Tahoma" panose="020B0604030504040204" pitchFamily="34" charset="0"/>
              <a:ea typeface="Tahoma" panose="020B0604030504040204" pitchFamily="34" charset="0"/>
              <a:cs typeface="Tahoma" panose="020B0604030504040204" pitchFamily="34" charset="0"/>
            </a:rPr>
            <a:t> akranlarına oranla yavaş gelişir.</a:t>
          </a:r>
        </a:p>
      </dgm:t>
    </dgm:pt>
    <dgm:pt modelId="{CB75BE45-8DAD-A547-A6B9-3F01061209E7}" type="parTrans" cxnId="{6C0C84D1-4AB4-4B42-8624-5709AE92DC1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478346C-5003-BD4B-A503-D565D5DA8FF7}" type="sibTrans" cxnId="{6C0C84D1-4AB4-4B42-8624-5709AE92DC1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4D8C653-CC93-BD4A-B3ED-FD6DB4E8827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Çoğul ekleri ve zaman eklerini kullanmada zorluk yaşarlar ya da yanlış kullanırlar.</a:t>
          </a:r>
        </a:p>
      </dgm:t>
    </dgm:pt>
    <dgm:pt modelId="{4F5AE2B7-710C-2B4F-8F1F-B86889E17C7D}" type="parTrans" cxnId="{D0A9E0C1-DEF9-E74E-8637-531EA7815A4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65FC8A92-81B0-A34F-BDEE-DC2666C53F39}" type="sibTrans" cxnId="{D0A9E0C1-DEF9-E74E-8637-531EA7815A4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CD00AD5-B31E-5745-A345-2A157FF0B12B}" type="pres">
      <dgm:prSet presAssocID="{83616E55-752E-8344-94FA-E7C675D01F64}" presName="Name0" presStyleCnt="0">
        <dgm:presLayoutVars>
          <dgm:chMax val="7"/>
          <dgm:chPref val="7"/>
          <dgm:dir/>
        </dgm:presLayoutVars>
      </dgm:prSet>
      <dgm:spPr/>
    </dgm:pt>
    <dgm:pt modelId="{FDEF6757-F2E0-0D4E-BD7B-1B0A39E6877E}" type="pres">
      <dgm:prSet presAssocID="{83616E55-752E-8344-94FA-E7C675D01F64}" presName="Name1" presStyleCnt="0"/>
      <dgm:spPr/>
    </dgm:pt>
    <dgm:pt modelId="{22C5958E-34F7-5E43-AFA6-B1D2E8BFE302}" type="pres">
      <dgm:prSet presAssocID="{83616E55-752E-8344-94FA-E7C675D01F64}" presName="cycle" presStyleCnt="0"/>
      <dgm:spPr/>
    </dgm:pt>
    <dgm:pt modelId="{EAF298FF-CB22-1D42-B0C1-239604D68E51}" type="pres">
      <dgm:prSet presAssocID="{83616E55-752E-8344-94FA-E7C675D01F64}" presName="srcNode" presStyleLbl="node1" presStyleIdx="0" presStyleCnt="3"/>
      <dgm:spPr/>
    </dgm:pt>
    <dgm:pt modelId="{5080EE3E-95CF-F449-92B6-30CD870936CF}" type="pres">
      <dgm:prSet presAssocID="{83616E55-752E-8344-94FA-E7C675D01F64}" presName="conn" presStyleLbl="parChTrans1D2" presStyleIdx="0" presStyleCnt="1"/>
      <dgm:spPr/>
    </dgm:pt>
    <dgm:pt modelId="{CF1F8A4F-B8EC-954A-9CF2-01DFD93F9F7F}" type="pres">
      <dgm:prSet presAssocID="{83616E55-752E-8344-94FA-E7C675D01F64}" presName="extraNode" presStyleLbl="node1" presStyleIdx="0" presStyleCnt="3"/>
      <dgm:spPr/>
    </dgm:pt>
    <dgm:pt modelId="{8B95622D-8700-9646-8173-E76A44C44149}" type="pres">
      <dgm:prSet presAssocID="{83616E55-752E-8344-94FA-E7C675D01F64}" presName="dstNode" presStyleLbl="node1" presStyleIdx="0" presStyleCnt="3"/>
      <dgm:spPr/>
    </dgm:pt>
    <dgm:pt modelId="{B167883C-D419-3A40-96AF-8551EBD08DE9}" type="pres">
      <dgm:prSet presAssocID="{1789E461-53A1-8F41-9903-1763256F7FBC}" presName="text_1" presStyleLbl="node1" presStyleIdx="0" presStyleCnt="3">
        <dgm:presLayoutVars>
          <dgm:bulletEnabled val="1"/>
        </dgm:presLayoutVars>
      </dgm:prSet>
      <dgm:spPr/>
    </dgm:pt>
    <dgm:pt modelId="{CA6A7B42-3AE9-C142-93F4-134D508FDB20}" type="pres">
      <dgm:prSet presAssocID="{1789E461-53A1-8F41-9903-1763256F7FBC}" presName="accent_1" presStyleCnt="0"/>
      <dgm:spPr/>
    </dgm:pt>
    <dgm:pt modelId="{92C5B79F-5E5E-BB43-AA5B-D0FE4A437D99}" type="pres">
      <dgm:prSet presAssocID="{1789E461-53A1-8F41-9903-1763256F7FBC}" presName="accentRepeatNode" presStyleLbl="solidFgAcc1" presStyleIdx="0" presStyleCnt="3"/>
      <dgm:spPr/>
    </dgm:pt>
    <dgm:pt modelId="{638960CA-B526-FC4C-AEF0-DBC4389349C7}" type="pres">
      <dgm:prSet presAssocID="{511633F7-2248-C647-94E0-B0D973123191}" presName="text_2" presStyleLbl="node1" presStyleIdx="1" presStyleCnt="3">
        <dgm:presLayoutVars>
          <dgm:bulletEnabled val="1"/>
        </dgm:presLayoutVars>
      </dgm:prSet>
      <dgm:spPr/>
    </dgm:pt>
    <dgm:pt modelId="{3F138733-CB6A-FB42-8279-22BC02C027A9}" type="pres">
      <dgm:prSet presAssocID="{511633F7-2248-C647-94E0-B0D973123191}" presName="accent_2" presStyleCnt="0"/>
      <dgm:spPr/>
    </dgm:pt>
    <dgm:pt modelId="{2B575AEA-B382-454F-9471-74124CC52509}" type="pres">
      <dgm:prSet presAssocID="{511633F7-2248-C647-94E0-B0D973123191}" presName="accentRepeatNode" presStyleLbl="solidFgAcc1" presStyleIdx="1" presStyleCnt="3"/>
      <dgm:spPr/>
    </dgm:pt>
    <dgm:pt modelId="{046BD547-49CD-5A4F-909F-237BCB85179E}" type="pres">
      <dgm:prSet presAssocID="{A4D8C653-CC93-BD4A-B3ED-FD6DB4E88275}" presName="text_3" presStyleLbl="node1" presStyleIdx="2" presStyleCnt="3">
        <dgm:presLayoutVars>
          <dgm:bulletEnabled val="1"/>
        </dgm:presLayoutVars>
      </dgm:prSet>
      <dgm:spPr/>
    </dgm:pt>
    <dgm:pt modelId="{FE254E4A-4052-A940-A48E-86B3A5C7238E}" type="pres">
      <dgm:prSet presAssocID="{A4D8C653-CC93-BD4A-B3ED-FD6DB4E88275}" presName="accent_3" presStyleCnt="0"/>
      <dgm:spPr/>
    </dgm:pt>
    <dgm:pt modelId="{1FA22DFD-8DA7-5E48-8167-76DBB19BDCE3}" type="pres">
      <dgm:prSet presAssocID="{A4D8C653-CC93-BD4A-B3ED-FD6DB4E88275}" presName="accentRepeatNode" presStyleLbl="solidFgAcc1" presStyleIdx="2" presStyleCnt="3"/>
      <dgm:spPr/>
    </dgm:pt>
  </dgm:ptLst>
  <dgm:cxnLst>
    <dgm:cxn modelId="{31664312-010D-5E40-B18B-3369ADE7D414}" srcId="{83616E55-752E-8344-94FA-E7C675D01F64}" destId="{1789E461-53A1-8F41-9903-1763256F7FBC}" srcOrd="0" destOrd="0" parTransId="{5ED92E3A-F22D-9E43-86BD-92F85DE28548}" sibTransId="{ADE0CD65-A1B6-8E41-A4D5-A373DEB5B764}"/>
    <dgm:cxn modelId="{20B5063A-6270-2A44-A748-620348140821}" type="presOf" srcId="{ADE0CD65-A1B6-8E41-A4D5-A373DEB5B764}" destId="{5080EE3E-95CF-F449-92B6-30CD870936CF}" srcOrd="0" destOrd="0" presId="urn:microsoft.com/office/officeart/2008/layout/VerticalCurvedList"/>
    <dgm:cxn modelId="{DAB3B442-712C-3442-ACC4-741230F2E04C}" type="presOf" srcId="{A4D8C653-CC93-BD4A-B3ED-FD6DB4E88275}" destId="{046BD547-49CD-5A4F-909F-237BCB85179E}" srcOrd="0" destOrd="0" presId="urn:microsoft.com/office/officeart/2008/layout/VerticalCurvedList"/>
    <dgm:cxn modelId="{1CC71081-6C7F-7D45-AC1F-7E88DF441015}" type="presOf" srcId="{83616E55-752E-8344-94FA-E7C675D01F64}" destId="{9CD00AD5-B31E-5745-A345-2A157FF0B12B}" srcOrd="0" destOrd="0" presId="urn:microsoft.com/office/officeart/2008/layout/VerticalCurvedList"/>
    <dgm:cxn modelId="{D0A9E0C1-DEF9-E74E-8637-531EA7815A40}" srcId="{83616E55-752E-8344-94FA-E7C675D01F64}" destId="{A4D8C653-CC93-BD4A-B3ED-FD6DB4E88275}" srcOrd="2" destOrd="0" parTransId="{4F5AE2B7-710C-2B4F-8F1F-B86889E17C7D}" sibTransId="{65FC8A92-81B0-A34F-BDEE-DC2666C53F39}"/>
    <dgm:cxn modelId="{6C0C84D1-4AB4-4B42-8624-5709AE92DC1E}" srcId="{83616E55-752E-8344-94FA-E7C675D01F64}" destId="{511633F7-2248-C647-94E0-B0D973123191}" srcOrd="1" destOrd="0" parTransId="{CB75BE45-8DAD-A547-A6B9-3F01061209E7}" sibTransId="{7478346C-5003-BD4B-A503-D565D5DA8FF7}"/>
    <dgm:cxn modelId="{F3D0F2E7-4DC1-DC4E-BF84-E390E1C31422}" type="presOf" srcId="{1789E461-53A1-8F41-9903-1763256F7FBC}" destId="{B167883C-D419-3A40-96AF-8551EBD08DE9}" srcOrd="0" destOrd="0" presId="urn:microsoft.com/office/officeart/2008/layout/VerticalCurvedList"/>
    <dgm:cxn modelId="{3F728FF8-8E3C-8B4C-9B17-678A357884EE}" type="presOf" srcId="{511633F7-2248-C647-94E0-B0D973123191}" destId="{638960CA-B526-FC4C-AEF0-DBC4389349C7}" srcOrd="0" destOrd="0" presId="urn:microsoft.com/office/officeart/2008/layout/VerticalCurvedList"/>
    <dgm:cxn modelId="{C60C8B14-BE71-9142-B0E0-3AEA6E3DB55F}" type="presParOf" srcId="{9CD00AD5-B31E-5745-A345-2A157FF0B12B}" destId="{FDEF6757-F2E0-0D4E-BD7B-1B0A39E6877E}" srcOrd="0" destOrd="0" presId="urn:microsoft.com/office/officeart/2008/layout/VerticalCurvedList"/>
    <dgm:cxn modelId="{808CA5CB-946C-9549-9AE0-5010ED40DF43}" type="presParOf" srcId="{FDEF6757-F2E0-0D4E-BD7B-1B0A39E6877E}" destId="{22C5958E-34F7-5E43-AFA6-B1D2E8BFE302}" srcOrd="0" destOrd="0" presId="urn:microsoft.com/office/officeart/2008/layout/VerticalCurvedList"/>
    <dgm:cxn modelId="{98EB38FE-4A8C-6343-876A-71CE0F556DD7}" type="presParOf" srcId="{22C5958E-34F7-5E43-AFA6-B1D2E8BFE302}" destId="{EAF298FF-CB22-1D42-B0C1-239604D68E51}" srcOrd="0" destOrd="0" presId="urn:microsoft.com/office/officeart/2008/layout/VerticalCurvedList"/>
    <dgm:cxn modelId="{479AA30E-0E7B-B647-A58F-9F6C116C76A6}" type="presParOf" srcId="{22C5958E-34F7-5E43-AFA6-B1D2E8BFE302}" destId="{5080EE3E-95CF-F449-92B6-30CD870936CF}" srcOrd="1" destOrd="0" presId="urn:microsoft.com/office/officeart/2008/layout/VerticalCurvedList"/>
    <dgm:cxn modelId="{4033B11D-61CF-A044-BAAB-38ED07929B58}" type="presParOf" srcId="{22C5958E-34F7-5E43-AFA6-B1D2E8BFE302}" destId="{CF1F8A4F-B8EC-954A-9CF2-01DFD93F9F7F}" srcOrd="2" destOrd="0" presId="urn:microsoft.com/office/officeart/2008/layout/VerticalCurvedList"/>
    <dgm:cxn modelId="{BABC4517-D14F-A147-A070-7FA002DD78C7}" type="presParOf" srcId="{22C5958E-34F7-5E43-AFA6-B1D2E8BFE302}" destId="{8B95622D-8700-9646-8173-E76A44C44149}" srcOrd="3" destOrd="0" presId="urn:microsoft.com/office/officeart/2008/layout/VerticalCurvedList"/>
    <dgm:cxn modelId="{74A0EE48-9C17-C74B-9E96-4FF4DB6E2E7F}" type="presParOf" srcId="{FDEF6757-F2E0-0D4E-BD7B-1B0A39E6877E}" destId="{B167883C-D419-3A40-96AF-8551EBD08DE9}" srcOrd="1" destOrd="0" presId="urn:microsoft.com/office/officeart/2008/layout/VerticalCurvedList"/>
    <dgm:cxn modelId="{E096AC74-2F92-C148-B252-5252DDBCDA5D}" type="presParOf" srcId="{FDEF6757-F2E0-0D4E-BD7B-1B0A39E6877E}" destId="{CA6A7B42-3AE9-C142-93F4-134D508FDB20}" srcOrd="2" destOrd="0" presId="urn:microsoft.com/office/officeart/2008/layout/VerticalCurvedList"/>
    <dgm:cxn modelId="{698E2DF1-8B3D-6348-9D43-DC8728D6E9FE}" type="presParOf" srcId="{CA6A7B42-3AE9-C142-93F4-134D508FDB20}" destId="{92C5B79F-5E5E-BB43-AA5B-D0FE4A437D99}" srcOrd="0" destOrd="0" presId="urn:microsoft.com/office/officeart/2008/layout/VerticalCurvedList"/>
    <dgm:cxn modelId="{93814932-CAB7-3547-A48D-84D72700A345}" type="presParOf" srcId="{FDEF6757-F2E0-0D4E-BD7B-1B0A39E6877E}" destId="{638960CA-B526-FC4C-AEF0-DBC4389349C7}" srcOrd="3" destOrd="0" presId="urn:microsoft.com/office/officeart/2008/layout/VerticalCurvedList"/>
    <dgm:cxn modelId="{4D8F5C3E-8D61-334A-95D7-04DA37C2D700}" type="presParOf" srcId="{FDEF6757-F2E0-0D4E-BD7B-1B0A39E6877E}" destId="{3F138733-CB6A-FB42-8279-22BC02C027A9}" srcOrd="4" destOrd="0" presId="urn:microsoft.com/office/officeart/2008/layout/VerticalCurvedList"/>
    <dgm:cxn modelId="{9E2CE195-85FB-E045-BDBB-36875EBB8443}" type="presParOf" srcId="{3F138733-CB6A-FB42-8279-22BC02C027A9}" destId="{2B575AEA-B382-454F-9471-74124CC52509}" srcOrd="0" destOrd="0" presId="urn:microsoft.com/office/officeart/2008/layout/VerticalCurvedList"/>
    <dgm:cxn modelId="{4CA59135-520E-E54E-ACDE-DB408EBB6B79}" type="presParOf" srcId="{FDEF6757-F2E0-0D4E-BD7B-1B0A39E6877E}" destId="{046BD547-49CD-5A4F-909F-237BCB85179E}" srcOrd="5" destOrd="0" presId="urn:microsoft.com/office/officeart/2008/layout/VerticalCurvedList"/>
    <dgm:cxn modelId="{B0D32C07-5763-2F4D-B48A-AD9A60F87BD1}" type="presParOf" srcId="{FDEF6757-F2E0-0D4E-BD7B-1B0A39E6877E}" destId="{FE254E4A-4052-A940-A48E-86B3A5C7238E}" srcOrd="6" destOrd="0" presId="urn:microsoft.com/office/officeart/2008/layout/VerticalCurvedList"/>
    <dgm:cxn modelId="{5BFE75B3-2BC6-EE4E-A1E4-C16B9CD51081}" type="presParOf" srcId="{FE254E4A-4052-A940-A48E-86B3A5C7238E}" destId="{1FA22DFD-8DA7-5E48-8167-76DBB19BDCE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91DDF2A-D03A-3F4C-93E7-CFF94E1343A9}" type="doc">
      <dgm:prSet loTypeId="urn:microsoft.com/office/officeart/2005/8/layout/hList7" loCatId="" qsTypeId="urn:microsoft.com/office/officeart/2005/8/quickstyle/simple3" qsCatId="simple" csTypeId="urn:microsoft.com/office/officeart/2005/8/colors/colorful2" csCatId="colorful" phldr="1"/>
      <dgm:spPr/>
    </dgm:pt>
    <dgm:pt modelId="{C466E2A5-F2EF-FE48-9A88-758A19D2AB0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Bağımlı ve bağımsız morfemleri edinmede güçlük ya da zorluk</a:t>
          </a:r>
        </a:p>
      </dgm:t>
    </dgm:pt>
    <dgm:pt modelId="{0CE71E32-70BF-0B47-A0F1-EA60BEB428E9}" type="parTrans" cxnId="{376F9993-5C91-944E-93A3-19A9C23EE02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0830AC8-2EAA-5A49-8AA3-1D1A9C33C531}" type="sibTrans" cxnId="{376F9993-5C91-944E-93A3-19A9C23EE02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AB50BE8-05A3-AA4F-A387-B8E2B64B0AD9}">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Ekleri kullanmada zorluk ya da kullanmama</a:t>
          </a:r>
        </a:p>
      </dgm:t>
    </dgm:pt>
    <dgm:pt modelId="{DE0FE394-DFBE-3045-BA00-B16E7CB8EF3F}" type="parTrans" cxnId="{F19668D1-4D8D-3244-AE31-D0208FE0CF2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85752BA-377C-FC4F-B07E-A55CE63104B8}" type="sibTrans" cxnId="{F19668D1-4D8D-3244-AE31-D0208FE0CF2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262E9BB-C38C-F646-A9BF-3DDDAD08B2B6}">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Zaman eklerini kullanmada zorluk</a:t>
          </a:r>
        </a:p>
      </dgm:t>
    </dgm:pt>
    <dgm:pt modelId="{1F5CC44E-0792-704E-905C-DDBAC6DD656A}" type="parTrans" cxnId="{894DF6F9-77EA-E74A-8672-EF459B506E0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B39AEC4-082E-ED4A-8499-2AC632BD32B7}" type="sibTrans" cxnId="{894DF6F9-77EA-E74A-8672-EF459B506E0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487188C-4212-5B42-BC0F-0D9A9CE3794F}" type="pres">
      <dgm:prSet presAssocID="{491DDF2A-D03A-3F4C-93E7-CFF94E1343A9}" presName="Name0" presStyleCnt="0">
        <dgm:presLayoutVars>
          <dgm:dir/>
          <dgm:resizeHandles val="exact"/>
        </dgm:presLayoutVars>
      </dgm:prSet>
      <dgm:spPr/>
    </dgm:pt>
    <dgm:pt modelId="{E983267F-9ED1-9D4B-BFF1-9FFF205CA9B9}" type="pres">
      <dgm:prSet presAssocID="{491DDF2A-D03A-3F4C-93E7-CFF94E1343A9}" presName="fgShape" presStyleLbl="fgShp" presStyleIdx="0" presStyleCnt="1"/>
      <dgm:spPr/>
    </dgm:pt>
    <dgm:pt modelId="{C02B6D62-CDA8-F540-9987-C91984DCB89B}" type="pres">
      <dgm:prSet presAssocID="{491DDF2A-D03A-3F4C-93E7-CFF94E1343A9}" presName="linComp" presStyleCnt="0"/>
      <dgm:spPr/>
    </dgm:pt>
    <dgm:pt modelId="{1A5F3A89-8D1B-524F-91FB-F488AEC9800F}" type="pres">
      <dgm:prSet presAssocID="{C466E2A5-F2EF-FE48-9A88-758A19D2AB05}" presName="compNode" presStyleCnt="0"/>
      <dgm:spPr/>
    </dgm:pt>
    <dgm:pt modelId="{F73EB185-D576-4A47-AEFD-41DCE3330520}" type="pres">
      <dgm:prSet presAssocID="{C466E2A5-F2EF-FE48-9A88-758A19D2AB05}" presName="bkgdShape" presStyleLbl="node1" presStyleIdx="0" presStyleCnt="3"/>
      <dgm:spPr/>
    </dgm:pt>
    <dgm:pt modelId="{4C5CF2B6-30D2-314F-A7F7-DB0CB2504AA8}" type="pres">
      <dgm:prSet presAssocID="{C466E2A5-F2EF-FE48-9A88-758A19D2AB05}" presName="nodeTx" presStyleLbl="node1" presStyleIdx="0" presStyleCnt="3">
        <dgm:presLayoutVars>
          <dgm:bulletEnabled val="1"/>
        </dgm:presLayoutVars>
      </dgm:prSet>
      <dgm:spPr/>
    </dgm:pt>
    <dgm:pt modelId="{BDB0BB8D-514B-5C47-986F-08A501B4E77F}" type="pres">
      <dgm:prSet presAssocID="{C466E2A5-F2EF-FE48-9A88-758A19D2AB05}" presName="invisiNode" presStyleLbl="node1" presStyleIdx="0" presStyleCnt="3"/>
      <dgm:spPr/>
    </dgm:pt>
    <dgm:pt modelId="{A3855732-E202-E049-A82D-243B2C8081C4}" type="pres">
      <dgm:prSet presAssocID="{C466E2A5-F2EF-FE48-9A88-758A19D2AB05}" presName="imagNode" presStyleLbl="fgImgPlace1" presStyleIdx="0" presStyleCnt="3"/>
      <dgm:spPr/>
    </dgm:pt>
    <dgm:pt modelId="{78B02274-2C47-D64E-8994-74B5C2AEEAE1}" type="pres">
      <dgm:prSet presAssocID="{80830AC8-2EAA-5A49-8AA3-1D1A9C33C531}" presName="sibTrans" presStyleLbl="sibTrans2D1" presStyleIdx="0" presStyleCnt="0"/>
      <dgm:spPr/>
    </dgm:pt>
    <dgm:pt modelId="{EA0CCA87-AAED-974A-A404-45E22395CE29}" type="pres">
      <dgm:prSet presAssocID="{2AB50BE8-05A3-AA4F-A387-B8E2B64B0AD9}" presName="compNode" presStyleCnt="0"/>
      <dgm:spPr/>
    </dgm:pt>
    <dgm:pt modelId="{861CA7AA-3AF1-874F-8AB6-699CC791BB4A}" type="pres">
      <dgm:prSet presAssocID="{2AB50BE8-05A3-AA4F-A387-B8E2B64B0AD9}" presName="bkgdShape" presStyleLbl="node1" presStyleIdx="1" presStyleCnt="3"/>
      <dgm:spPr/>
    </dgm:pt>
    <dgm:pt modelId="{712D90A0-D0DF-C542-BB2B-421BA5DEF713}" type="pres">
      <dgm:prSet presAssocID="{2AB50BE8-05A3-AA4F-A387-B8E2B64B0AD9}" presName="nodeTx" presStyleLbl="node1" presStyleIdx="1" presStyleCnt="3">
        <dgm:presLayoutVars>
          <dgm:bulletEnabled val="1"/>
        </dgm:presLayoutVars>
      </dgm:prSet>
      <dgm:spPr/>
    </dgm:pt>
    <dgm:pt modelId="{580159B2-00B0-B34D-9514-5A06878C7D80}" type="pres">
      <dgm:prSet presAssocID="{2AB50BE8-05A3-AA4F-A387-B8E2B64B0AD9}" presName="invisiNode" presStyleLbl="node1" presStyleIdx="1" presStyleCnt="3"/>
      <dgm:spPr/>
    </dgm:pt>
    <dgm:pt modelId="{C60B43AA-25E1-B64F-B800-8D841971CC7B}" type="pres">
      <dgm:prSet presAssocID="{2AB50BE8-05A3-AA4F-A387-B8E2B64B0AD9}" presName="imagNode" presStyleLbl="fgImgPlace1" presStyleIdx="1" presStyleCnt="3"/>
      <dgm:spPr/>
    </dgm:pt>
    <dgm:pt modelId="{DF36B600-1A32-674C-AFD5-30E8995FF666}" type="pres">
      <dgm:prSet presAssocID="{185752BA-377C-FC4F-B07E-A55CE63104B8}" presName="sibTrans" presStyleLbl="sibTrans2D1" presStyleIdx="0" presStyleCnt="0"/>
      <dgm:spPr/>
    </dgm:pt>
    <dgm:pt modelId="{0221BB79-424E-F147-89E4-D722C73E8656}" type="pres">
      <dgm:prSet presAssocID="{6262E9BB-C38C-F646-A9BF-3DDDAD08B2B6}" presName="compNode" presStyleCnt="0"/>
      <dgm:spPr/>
    </dgm:pt>
    <dgm:pt modelId="{F76A789A-3140-B84B-914E-CB7E9166CA3B}" type="pres">
      <dgm:prSet presAssocID="{6262E9BB-C38C-F646-A9BF-3DDDAD08B2B6}" presName="bkgdShape" presStyleLbl="node1" presStyleIdx="2" presStyleCnt="3"/>
      <dgm:spPr/>
    </dgm:pt>
    <dgm:pt modelId="{05AA35B8-936F-3242-A7F5-CCCC651232B4}" type="pres">
      <dgm:prSet presAssocID="{6262E9BB-C38C-F646-A9BF-3DDDAD08B2B6}" presName="nodeTx" presStyleLbl="node1" presStyleIdx="2" presStyleCnt="3">
        <dgm:presLayoutVars>
          <dgm:bulletEnabled val="1"/>
        </dgm:presLayoutVars>
      </dgm:prSet>
      <dgm:spPr/>
    </dgm:pt>
    <dgm:pt modelId="{F72DC9A5-38C5-C84C-9573-BE9E47CB7A37}" type="pres">
      <dgm:prSet presAssocID="{6262E9BB-C38C-F646-A9BF-3DDDAD08B2B6}" presName="invisiNode" presStyleLbl="node1" presStyleIdx="2" presStyleCnt="3"/>
      <dgm:spPr/>
    </dgm:pt>
    <dgm:pt modelId="{DCDED94C-41E4-E341-BA93-5BAA8587D9CA}" type="pres">
      <dgm:prSet presAssocID="{6262E9BB-C38C-F646-A9BF-3DDDAD08B2B6}" presName="imagNode" presStyleLbl="fgImgPlace1" presStyleIdx="2" presStyleCnt="3"/>
      <dgm:spPr/>
    </dgm:pt>
  </dgm:ptLst>
  <dgm:cxnLst>
    <dgm:cxn modelId="{EA3BA414-50C6-9F4F-8F93-9772E76F6518}" type="presOf" srcId="{2AB50BE8-05A3-AA4F-A387-B8E2B64B0AD9}" destId="{712D90A0-D0DF-C542-BB2B-421BA5DEF713}" srcOrd="1" destOrd="0" presId="urn:microsoft.com/office/officeart/2005/8/layout/hList7"/>
    <dgm:cxn modelId="{8E0FEC53-EB97-884D-9BD2-0C3D9D408E8B}" type="presOf" srcId="{6262E9BB-C38C-F646-A9BF-3DDDAD08B2B6}" destId="{F76A789A-3140-B84B-914E-CB7E9166CA3B}" srcOrd="0" destOrd="0" presId="urn:microsoft.com/office/officeart/2005/8/layout/hList7"/>
    <dgm:cxn modelId="{AB789D71-7B44-774F-B4A0-AF3D6600BEA7}" type="presOf" srcId="{80830AC8-2EAA-5A49-8AA3-1D1A9C33C531}" destId="{78B02274-2C47-D64E-8994-74B5C2AEEAE1}" srcOrd="0" destOrd="0" presId="urn:microsoft.com/office/officeart/2005/8/layout/hList7"/>
    <dgm:cxn modelId="{F96D6073-9414-3B45-9E9B-450327A10CAC}" type="presOf" srcId="{C466E2A5-F2EF-FE48-9A88-758A19D2AB05}" destId="{F73EB185-D576-4A47-AEFD-41DCE3330520}" srcOrd="0" destOrd="0" presId="urn:microsoft.com/office/officeart/2005/8/layout/hList7"/>
    <dgm:cxn modelId="{9C358E7B-A7B0-DB41-A965-4D24CDB21FC0}" type="presOf" srcId="{491DDF2A-D03A-3F4C-93E7-CFF94E1343A9}" destId="{2487188C-4212-5B42-BC0F-0D9A9CE3794F}" srcOrd="0" destOrd="0" presId="urn:microsoft.com/office/officeart/2005/8/layout/hList7"/>
    <dgm:cxn modelId="{376F9993-5C91-944E-93A3-19A9C23EE029}" srcId="{491DDF2A-D03A-3F4C-93E7-CFF94E1343A9}" destId="{C466E2A5-F2EF-FE48-9A88-758A19D2AB05}" srcOrd="0" destOrd="0" parTransId="{0CE71E32-70BF-0B47-A0F1-EA60BEB428E9}" sibTransId="{80830AC8-2EAA-5A49-8AA3-1D1A9C33C531}"/>
    <dgm:cxn modelId="{184D499D-09EF-8441-8C8F-67CE06F77A30}" type="presOf" srcId="{185752BA-377C-FC4F-B07E-A55CE63104B8}" destId="{DF36B600-1A32-674C-AFD5-30E8995FF666}" srcOrd="0" destOrd="0" presId="urn:microsoft.com/office/officeart/2005/8/layout/hList7"/>
    <dgm:cxn modelId="{7E3C26C6-A4D1-D142-A158-AA735FF2FBFC}" type="presOf" srcId="{2AB50BE8-05A3-AA4F-A387-B8E2B64B0AD9}" destId="{861CA7AA-3AF1-874F-8AB6-699CC791BB4A}" srcOrd="0" destOrd="0" presId="urn:microsoft.com/office/officeart/2005/8/layout/hList7"/>
    <dgm:cxn modelId="{ABE2F9CD-F977-9742-9DD0-E4FE92520746}" type="presOf" srcId="{C466E2A5-F2EF-FE48-9A88-758A19D2AB05}" destId="{4C5CF2B6-30D2-314F-A7F7-DB0CB2504AA8}" srcOrd="1" destOrd="0" presId="urn:microsoft.com/office/officeart/2005/8/layout/hList7"/>
    <dgm:cxn modelId="{F19668D1-4D8D-3244-AE31-D0208FE0CF29}" srcId="{491DDF2A-D03A-3F4C-93E7-CFF94E1343A9}" destId="{2AB50BE8-05A3-AA4F-A387-B8E2B64B0AD9}" srcOrd="1" destOrd="0" parTransId="{DE0FE394-DFBE-3045-BA00-B16E7CB8EF3F}" sibTransId="{185752BA-377C-FC4F-B07E-A55CE63104B8}"/>
    <dgm:cxn modelId="{57D274D2-C415-C84D-88AD-F87F8932B3CB}" type="presOf" srcId="{6262E9BB-C38C-F646-A9BF-3DDDAD08B2B6}" destId="{05AA35B8-936F-3242-A7F5-CCCC651232B4}" srcOrd="1" destOrd="0" presId="urn:microsoft.com/office/officeart/2005/8/layout/hList7"/>
    <dgm:cxn modelId="{894DF6F9-77EA-E74A-8672-EF459B506E00}" srcId="{491DDF2A-D03A-3F4C-93E7-CFF94E1343A9}" destId="{6262E9BB-C38C-F646-A9BF-3DDDAD08B2B6}" srcOrd="2" destOrd="0" parTransId="{1F5CC44E-0792-704E-905C-DDBAC6DD656A}" sibTransId="{DB39AEC4-082E-ED4A-8499-2AC632BD32B7}"/>
    <dgm:cxn modelId="{3164DDA0-1AF6-4A45-AC43-26A0E99D6F99}" type="presParOf" srcId="{2487188C-4212-5B42-BC0F-0D9A9CE3794F}" destId="{E983267F-9ED1-9D4B-BFF1-9FFF205CA9B9}" srcOrd="0" destOrd="0" presId="urn:microsoft.com/office/officeart/2005/8/layout/hList7"/>
    <dgm:cxn modelId="{3F7650A3-D521-FB46-A26E-FFFBFE42BF5D}" type="presParOf" srcId="{2487188C-4212-5B42-BC0F-0D9A9CE3794F}" destId="{C02B6D62-CDA8-F540-9987-C91984DCB89B}" srcOrd="1" destOrd="0" presId="urn:microsoft.com/office/officeart/2005/8/layout/hList7"/>
    <dgm:cxn modelId="{352B90A4-9282-AE4D-8D07-D0A3FC046744}" type="presParOf" srcId="{C02B6D62-CDA8-F540-9987-C91984DCB89B}" destId="{1A5F3A89-8D1B-524F-91FB-F488AEC9800F}" srcOrd="0" destOrd="0" presId="urn:microsoft.com/office/officeart/2005/8/layout/hList7"/>
    <dgm:cxn modelId="{0AB78C1B-914E-6D4A-9B26-B1FBC3E36B7A}" type="presParOf" srcId="{1A5F3A89-8D1B-524F-91FB-F488AEC9800F}" destId="{F73EB185-D576-4A47-AEFD-41DCE3330520}" srcOrd="0" destOrd="0" presId="urn:microsoft.com/office/officeart/2005/8/layout/hList7"/>
    <dgm:cxn modelId="{B2F6BA16-8285-FA46-9347-C4AC7C49339F}" type="presParOf" srcId="{1A5F3A89-8D1B-524F-91FB-F488AEC9800F}" destId="{4C5CF2B6-30D2-314F-A7F7-DB0CB2504AA8}" srcOrd="1" destOrd="0" presId="urn:microsoft.com/office/officeart/2005/8/layout/hList7"/>
    <dgm:cxn modelId="{81D41102-D70D-CD44-9D3C-F878D349E3DD}" type="presParOf" srcId="{1A5F3A89-8D1B-524F-91FB-F488AEC9800F}" destId="{BDB0BB8D-514B-5C47-986F-08A501B4E77F}" srcOrd="2" destOrd="0" presId="urn:microsoft.com/office/officeart/2005/8/layout/hList7"/>
    <dgm:cxn modelId="{18586538-4664-5449-B935-772E1CE70D9F}" type="presParOf" srcId="{1A5F3A89-8D1B-524F-91FB-F488AEC9800F}" destId="{A3855732-E202-E049-A82D-243B2C8081C4}" srcOrd="3" destOrd="0" presId="urn:microsoft.com/office/officeart/2005/8/layout/hList7"/>
    <dgm:cxn modelId="{D617F9B8-EAEE-BB4F-879D-35F6E1D95286}" type="presParOf" srcId="{C02B6D62-CDA8-F540-9987-C91984DCB89B}" destId="{78B02274-2C47-D64E-8994-74B5C2AEEAE1}" srcOrd="1" destOrd="0" presId="urn:microsoft.com/office/officeart/2005/8/layout/hList7"/>
    <dgm:cxn modelId="{E92C066A-B54B-2749-B267-79DF09577462}" type="presParOf" srcId="{C02B6D62-CDA8-F540-9987-C91984DCB89B}" destId="{EA0CCA87-AAED-974A-A404-45E22395CE29}" srcOrd="2" destOrd="0" presId="urn:microsoft.com/office/officeart/2005/8/layout/hList7"/>
    <dgm:cxn modelId="{EAE0605E-EE19-804A-AB57-EC74E5783266}" type="presParOf" srcId="{EA0CCA87-AAED-974A-A404-45E22395CE29}" destId="{861CA7AA-3AF1-874F-8AB6-699CC791BB4A}" srcOrd="0" destOrd="0" presId="urn:microsoft.com/office/officeart/2005/8/layout/hList7"/>
    <dgm:cxn modelId="{8CBD66D4-1109-0147-BFCB-3A8D9E4ED4CC}" type="presParOf" srcId="{EA0CCA87-AAED-974A-A404-45E22395CE29}" destId="{712D90A0-D0DF-C542-BB2B-421BA5DEF713}" srcOrd="1" destOrd="0" presId="urn:microsoft.com/office/officeart/2005/8/layout/hList7"/>
    <dgm:cxn modelId="{B8C3B18E-9FD4-C74D-A803-B819A270BF04}" type="presParOf" srcId="{EA0CCA87-AAED-974A-A404-45E22395CE29}" destId="{580159B2-00B0-B34D-9514-5A06878C7D80}" srcOrd="2" destOrd="0" presId="urn:microsoft.com/office/officeart/2005/8/layout/hList7"/>
    <dgm:cxn modelId="{B80B1667-4743-F54E-B449-9F50A4D0B24D}" type="presParOf" srcId="{EA0CCA87-AAED-974A-A404-45E22395CE29}" destId="{C60B43AA-25E1-B64F-B800-8D841971CC7B}" srcOrd="3" destOrd="0" presId="urn:microsoft.com/office/officeart/2005/8/layout/hList7"/>
    <dgm:cxn modelId="{0138F3C5-20AB-C84D-BE70-216768AB9CF8}" type="presParOf" srcId="{C02B6D62-CDA8-F540-9987-C91984DCB89B}" destId="{DF36B600-1A32-674C-AFD5-30E8995FF666}" srcOrd="3" destOrd="0" presId="urn:microsoft.com/office/officeart/2005/8/layout/hList7"/>
    <dgm:cxn modelId="{788F6A28-A16D-6842-8092-2548B87DCB28}" type="presParOf" srcId="{C02B6D62-CDA8-F540-9987-C91984DCB89B}" destId="{0221BB79-424E-F147-89E4-D722C73E8656}" srcOrd="4" destOrd="0" presId="urn:microsoft.com/office/officeart/2005/8/layout/hList7"/>
    <dgm:cxn modelId="{B198ECB2-02FD-4745-8976-110DACD96920}" type="presParOf" srcId="{0221BB79-424E-F147-89E4-D722C73E8656}" destId="{F76A789A-3140-B84B-914E-CB7E9166CA3B}" srcOrd="0" destOrd="0" presId="urn:microsoft.com/office/officeart/2005/8/layout/hList7"/>
    <dgm:cxn modelId="{B9551B37-C6F8-E349-8110-A9A0E5C31EC4}" type="presParOf" srcId="{0221BB79-424E-F147-89E4-D722C73E8656}" destId="{05AA35B8-936F-3242-A7F5-CCCC651232B4}" srcOrd="1" destOrd="0" presId="urn:microsoft.com/office/officeart/2005/8/layout/hList7"/>
    <dgm:cxn modelId="{9787D0E9-4B3E-E44D-BCA6-C699FA02A0B1}" type="presParOf" srcId="{0221BB79-424E-F147-89E4-D722C73E8656}" destId="{F72DC9A5-38C5-C84C-9573-BE9E47CB7A37}" srcOrd="2" destOrd="0" presId="urn:microsoft.com/office/officeart/2005/8/layout/hList7"/>
    <dgm:cxn modelId="{56C75929-5462-E24F-A53B-39182C3FE83A}" type="presParOf" srcId="{0221BB79-424E-F147-89E4-D722C73E8656}" destId="{DCDED94C-41E4-E341-BA93-5BAA8587D9C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3FA07E6-36AF-FD41-8358-CB8A80217C2A}" type="doc">
      <dgm:prSet loTypeId="urn:microsoft.com/office/officeart/2005/8/layout/target1" loCatId="" qsTypeId="urn:microsoft.com/office/officeart/2005/8/quickstyle/simple4" qsCatId="simple" csTypeId="urn:microsoft.com/office/officeart/2005/8/colors/colorful3" csCatId="colorful" phldr="1"/>
      <dgm:spPr/>
      <dgm:t>
        <a:bodyPr/>
        <a:lstStyle/>
        <a:p>
          <a:endParaRPr lang="tr-TR"/>
        </a:p>
      </dgm:t>
    </dgm:pt>
    <dgm:pt modelId="{454575D7-E07C-DF4F-AC0B-280A52D9EB76}">
      <dgm:prSet phldrT="[Metin]" custT="1"/>
      <dgm:spPr/>
      <dgm:t>
        <a:bodyPr/>
        <a:lstStyle/>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İşitme ve dinleme becerisi morfolojik gelişimde önemlidir. </a:t>
          </a:r>
        </a:p>
      </dgm:t>
    </dgm:pt>
    <dgm:pt modelId="{66928EB2-D522-2E49-B516-E91E9CDFEBF3}" type="parTrans" cxnId="{51B9299F-A9BD-934F-ADDA-9765B15195AA}">
      <dgm:prSet/>
      <dgm:spPr/>
      <dgm:t>
        <a:bodyPr/>
        <a:lstStyle/>
        <a:p>
          <a:pPr>
            <a:lnSpc>
              <a:spcPct val="150000"/>
            </a:lnSpc>
          </a:pPr>
          <a:endParaRPr lang="tr-TR" sz="2400">
            <a:latin typeface="Tahoma" panose="020B0604030504040204" pitchFamily="34" charset="0"/>
            <a:ea typeface="Tahoma" panose="020B0604030504040204" pitchFamily="34" charset="0"/>
            <a:cs typeface="Tahoma" panose="020B0604030504040204" pitchFamily="34" charset="0"/>
          </a:endParaRPr>
        </a:p>
      </dgm:t>
    </dgm:pt>
    <dgm:pt modelId="{4B528083-0683-5346-AFAC-30CBE49A007E}" type="sibTrans" cxnId="{51B9299F-A9BD-934F-ADDA-9765B15195AA}">
      <dgm:prSet/>
      <dgm:spPr/>
      <dgm:t>
        <a:bodyPr/>
        <a:lstStyle/>
        <a:p>
          <a:pPr>
            <a:lnSpc>
              <a:spcPct val="150000"/>
            </a:lnSpc>
          </a:pPr>
          <a:endParaRPr lang="tr-TR" sz="2400">
            <a:latin typeface="Tahoma" panose="020B0604030504040204" pitchFamily="34" charset="0"/>
            <a:ea typeface="Tahoma" panose="020B0604030504040204" pitchFamily="34" charset="0"/>
            <a:cs typeface="Tahoma" panose="020B0604030504040204" pitchFamily="34" charset="0"/>
          </a:endParaRPr>
        </a:p>
      </dgm:t>
    </dgm:pt>
    <dgm:pt modelId="{73B8160A-4B24-1B4B-8124-D28550AD8217}">
      <dgm:prSet phldrT="[Metin]" custT="1"/>
      <dgm:spPr/>
      <dgm:t>
        <a:bodyPr/>
        <a:lstStyle/>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İşitme yetersizliğinden kaynaklı olarak sesleri edinemeyen çocuklar </a:t>
          </a:r>
          <a:r>
            <a:rPr lang="tr-TR" sz="2400" b="1" dirty="0">
              <a:latin typeface="Tahoma" panose="020B0604030504040204" pitchFamily="34" charset="0"/>
              <a:ea typeface="Tahoma" panose="020B0604030504040204" pitchFamily="34" charset="0"/>
              <a:cs typeface="Tahoma" panose="020B0604030504040204" pitchFamily="34" charset="0"/>
            </a:rPr>
            <a:t>bağımlı ve bağımsız morfemleri edinmede zorluk </a:t>
          </a:r>
          <a:r>
            <a:rPr lang="tr-TR" sz="2400" dirty="0">
              <a:latin typeface="Tahoma" panose="020B0604030504040204" pitchFamily="34" charset="0"/>
              <a:ea typeface="Tahoma" panose="020B0604030504040204" pitchFamily="34" charset="0"/>
              <a:cs typeface="Tahoma" panose="020B0604030504040204" pitchFamily="34" charset="0"/>
            </a:rPr>
            <a:t>yaşarlar</a:t>
          </a:r>
        </a:p>
      </dgm:t>
    </dgm:pt>
    <dgm:pt modelId="{6F799D1D-8101-1C4F-A060-EFAFA6F94A47}" type="parTrans" cxnId="{60188D95-707D-CA43-BAD3-AB05515DF217}">
      <dgm:prSet/>
      <dgm:spPr/>
      <dgm:t>
        <a:bodyPr/>
        <a:lstStyle/>
        <a:p>
          <a:pPr>
            <a:lnSpc>
              <a:spcPct val="150000"/>
            </a:lnSpc>
          </a:pPr>
          <a:endParaRPr lang="tr-TR" sz="2400">
            <a:latin typeface="Tahoma" panose="020B0604030504040204" pitchFamily="34" charset="0"/>
            <a:ea typeface="Tahoma" panose="020B0604030504040204" pitchFamily="34" charset="0"/>
            <a:cs typeface="Tahoma" panose="020B0604030504040204" pitchFamily="34" charset="0"/>
          </a:endParaRPr>
        </a:p>
      </dgm:t>
    </dgm:pt>
    <dgm:pt modelId="{7F4B1A4F-02C2-C842-A143-27E53AFE961B}" type="sibTrans" cxnId="{60188D95-707D-CA43-BAD3-AB05515DF217}">
      <dgm:prSet/>
      <dgm:spPr/>
      <dgm:t>
        <a:bodyPr/>
        <a:lstStyle/>
        <a:p>
          <a:pPr>
            <a:lnSpc>
              <a:spcPct val="150000"/>
            </a:lnSpc>
          </a:pPr>
          <a:endParaRPr lang="tr-TR" sz="2400">
            <a:latin typeface="Tahoma" panose="020B0604030504040204" pitchFamily="34" charset="0"/>
            <a:ea typeface="Tahoma" panose="020B0604030504040204" pitchFamily="34" charset="0"/>
            <a:cs typeface="Tahoma" panose="020B0604030504040204" pitchFamily="34" charset="0"/>
          </a:endParaRPr>
        </a:p>
      </dgm:t>
    </dgm:pt>
    <dgm:pt modelId="{B929497E-44DA-DB47-BAED-956E0FB6BA60}" type="pres">
      <dgm:prSet presAssocID="{73FA07E6-36AF-FD41-8358-CB8A80217C2A}" presName="composite" presStyleCnt="0">
        <dgm:presLayoutVars>
          <dgm:chMax val="5"/>
          <dgm:dir/>
          <dgm:resizeHandles val="exact"/>
        </dgm:presLayoutVars>
      </dgm:prSet>
      <dgm:spPr/>
    </dgm:pt>
    <dgm:pt modelId="{ADB34259-0852-274A-A83B-A6910830FAD5}" type="pres">
      <dgm:prSet presAssocID="{454575D7-E07C-DF4F-AC0B-280A52D9EB76}" presName="circle1" presStyleLbl="lnNode1" presStyleIdx="0" presStyleCnt="2"/>
      <dgm:spPr/>
    </dgm:pt>
    <dgm:pt modelId="{7A7833F9-BDE7-4C46-9197-9144EE17F322}" type="pres">
      <dgm:prSet presAssocID="{454575D7-E07C-DF4F-AC0B-280A52D9EB76}" presName="text1" presStyleLbl="revTx" presStyleIdx="0" presStyleCnt="2" custScaleX="372963" custLinFactX="80957" custLinFactNeighborX="100000" custLinFactNeighborY="19898">
        <dgm:presLayoutVars>
          <dgm:bulletEnabled val="1"/>
        </dgm:presLayoutVars>
      </dgm:prSet>
      <dgm:spPr/>
    </dgm:pt>
    <dgm:pt modelId="{4A64D402-FFC6-3C49-AD2D-979B8D963A31}" type="pres">
      <dgm:prSet presAssocID="{454575D7-E07C-DF4F-AC0B-280A52D9EB76}" presName="line1" presStyleLbl="callout" presStyleIdx="0" presStyleCnt="4"/>
      <dgm:spPr/>
    </dgm:pt>
    <dgm:pt modelId="{9711654C-B6A7-D847-B86D-957624715F60}" type="pres">
      <dgm:prSet presAssocID="{454575D7-E07C-DF4F-AC0B-280A52D9EB76}" presName="d1" presStyleLbl="callout" presStyleIdx="1" presStyleCnt="4"/>
      <dgm:spPr/>
    </dgm:pt>
    <dgm:pt modelId="{46FF2615-FC70-0242-9526-D2B722A61763}" type="pres">
      <dgm:prSet presAssocID="{73B8160A-4B24-1B4B-8124-D28550AD8217}" presName="circle2" presStyleLbl="lnNode1" presStyleIdx="1" presStyleCnt="2"/>
      <dgm:spPr/>
    </dgm:pt>
    <dgm:pt modelId="{344F8668-0B4F-9247-BD7B-81ED717AF068}" type="pres">
      <dgm:prSet presAssocID="{73B8160A-4B24-1B4B-8124-D28550AD8217}" presName="text2" presStyleLbl="revTx" presStyleIdx="1" presStyleCnt="2" custScaleX="339497" custLinFactX="33092" custLinFactNeighborX="100000" custLinFactNeighborY="49095">
        <dgm:presLayoutVars>
          <dgm:bulletEnabled val="1"/>
        </dgm:presLayoutVars>
      </dgm:prSet>
      <dgm:spPr/>
    </dgm:pt>
    <dgm:pt modelId="{6D6E91E2-97A8-334A-BA71-A13E890AFEB0}" type="pres">
      <dgm:prSet presAssocID="{73B8160A-4B24-1B4B-8124-D28550AD8217}" presName="line2" presStyleLbl="callout" presStyleIdx="2" presStyleCnt="4"/>
      <dgm:spPr/>
    </dgm:pt>
    <dgm:pt modelId="{A4C0E245-B213-8946-8FFA-050609CD2803}" type="pres">
      <dgm:prSet presAssocID="{73B8160A-4B24-1B4B-8124-D28550AD8217}" presName="d2" presStyleLbl="callout" presStyleIdx="3" presStyleCnt="4"/>
      <dgm:spPr/>
    </dgm:pt>
  </dgm:ptLst>
  <dgm:cxnLst>
    <dgm:cxn modelId="{60188D95-707D-CA43-BAD3-AB05515DF217}" srcId="{73FA07E6-36AF-FD41-8358-CB8A80217C2A}" destId="{73B8160A-4B24-1B4B-8124-D28550AD8217}" srcOrd="1" destOrd="0" parTransId="{6F799D1D-8101-1C4F-A060-EFAFA6F94A47}" sibTransId="{7F4B1A4F-02C2-C842-A143-27E53AFE961B}"/>
    <dgm:cxn modelId="{51B9299F-A9BD-934F-ADDA-9765B15195AA}" srcId="{73FA07E6-36AF-FD41-8358-CB8A80217C2A}" destId="{454575D7-E07C-DF4F-AC0B-280A52D9EB76}" srcOrd="0" destOrd="0" parTransId="{66928EB2-D522-2E49-B516-E91E9CDFEBF3}" sibTransId="{4B528083-0683-5346-AFAC-30CBE49A007E}"/>
    <dgm:cxn modelId="{7DA636D0-A258-AF41-B0EE-2AA5224D6DC3}" type="presOf" srcId="{454575D7-E07C-DF4F-AC0B-280A52D9EB76}" destId="{7A7833F9-BDE7-4C46-9197-9144EE17F322}" srcOrd="0" destOrd="0" presId="urn:microsoft.com/office/officeart/2005/8/layout/target1"/>
    <dgm:cxn modelId="{5BB0C3D3-0981-854C-84A8-DC42268B8E80}" type="presOf" srcId="{73B8160A-4B24-1B4B-8124-D28550AD8217}" destId="{344F8668-0B4F-9247-BD7B-81ED717AF068}" srcOrd="0" destOrd="0" presId="urn:microsoft.com/office/officeart/2005/8/layout/target1"/>
    <dgm:cxn modelId="{FDBE1CE4-556B-DA4B-BFA0-4E9D443022C2}" type="presOf" srcId="{73FA07E6-36AF-FD41-8358-CB8A80217C2A}" destId="{B929497E-44DA-DB47-BAED-956E0FB6BA60}" srcOrd="0" destOrd="0" presId="urn:microsoft.com/office/officeart/2005/8/layout/target1"/>
    <dgm:cxn modelId="{E76ACDA5-4AC2-EF4E-884A-D38F17878481}" type="presParOf" srcId="{B929497E-44DA-DB47-BAED-956E0FB6BA60}" destId="{ADB34259-0852-274A-A83B-A6910830FAD5}" srcOrd="0" destOrd="0" presId="urn:microsoft.com/office/officeart/2005/8/layout/target1"/>
    <dgm:cxn modelId="{EAB096E3-3AAD-474A-9674-116B01FCDD97}" type="presParOf" srcId="{B929497E-44DA-DB47-BAED-956E0FB6BA60}" destId="{7A7833F9-BDE7-4C46-9197-9144EE17F322}" srcOrd="1" destOrd="0" presId="urn:microsoft.com/office/officeart/2005/8/layout/target1"/>
    <dgm:cxn modelId="{164CC6A6-D95F-AA4A-9EC9-02F8977AE8C3}" type="presParOf" srcId="{B929497E-44DA-DB47-BAED-956E0FB6BA60}" destId="{4A64D402-FFC6-3C49-AD2D-979B8D963A31}" srcOrd="2" destOrd="0" presId="urn:microsoft.com/office/officeart/2005/8/layout/target1"/>
    <dgm:cxn modelId="{0BC66CB8-5E65-4644-AF2C-BB6AE579DF1D}" type="presParOf" srcId="{B929497E-44DA-DB47-BAED-956E0FB6BA60}" destId="{9711654C-B6A7-D847-B86D-957624715F60}" srcOrd="3" destOrd="0" presId="urn:microsoft.com/office/officeart/2005/8/layout/target1"/>
    <dgm:cxn modelId="{1CE00365-A09C-C240-A99D-2B7AA14E28BA}" type="presParOf" srcId="{B929497E-44DA-DB47-BAED-956E0FB6BA60}" destId="{46FF2615-FC70-0242-9526-D2B722A61763}" srcOrd="4" destOrd="0" presId="urn:microsoft.com/office/officeart/2005/8/layout/target1"/>
    <dgm:cxn modelId="{2468873C-0340-2C48-80DE-998A46B85334}" type="presParOf" srcId="{B929497E-44DA-DB47-BAED-956E0FB6BA60}" destId="{344F8668-0B4F-9247-BD7B-81ED717AF068}" srcOrd="5" destOrd="0" presId="urn:microsoft.com/office/officeart/2005/8/layout/target1"/>
    <dgm:cxn modelId="{BA8E31D3-58A0-3341-B2ED-729BC4BA4022}" type="presParOf" srcId="{B929497E-44DA-DB47-BAED-956E0FB6BA60}" destId="{6D6E91E2-97A8-334A-BA71-A13E890AFEB0}" srcOrd="6" destOrd="0" presId="urn:microsoft.com/office/officeart/2005/8/layout/target1"/>
    <dgm:cxn modelId="{BE6BF97B-0701-AA44-AAAA-5C703BC87D4C}" type="presParOf" srcId="{B929497E-44DA-DB47-BAED-956E0FB6BA60}" destId="{A4C0E245-B213-8946-8FFA-050609CD2803}"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4577D5-D5C8-5A49-9F54-B62114338490}" type="doc">
      <dgm:prSet loTypeId="urn:microsoft.com/office/officeart/2005/8/layout/target3" loCatId="" qsTypeId="urn:microsoft.com/office/officeart/2005/8/quickstyle/simple3" qsCatId="simple" csTypeId="urn:microsoft.com/office/officeart/2005/8/colors/colorful1" csCatId="colorful" phldr="1"/>
      <dgm:spPr/>
      <dgm:t>
        <a:bodyPr/>
        <a:lstStyle/>
        <a:p>
          <a:endParaRPr lang="tr-TR"/>
        </a:p>
      </dgm:t>
    </dgm:pt>
    <dgm:pt modelId="{88C556CC-D6F6-334D-A434-C7FFC35D99B4}">
      <dgm:prSet phldrT="[Metin]" custT="1"/>
      <dgm:spPr/>
      <dgm: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3 yaşına gelmesine rağmen hala sözcük üretimi yoksa</a:t>
          </a:r>
        </a:p>
      </dgm:t>
    </dgm:pt>
    <dgm:pt modelId="{ABA87AC8-018E-1440-B80E-399B8D5BC94A}" type="parTrans" cxnId="{D167EAA8-27F5-0E41-BF69-7C7BB29E7773}">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C96CB0D3-5C7F-FE42-8087-4FC527C90A6D}" type="sibTrans" cxnId="{D167EAA8-27F5-0E41-BF69-7C7BB29E7773}">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4FF0D0C3-E36D-EE43-94C8-47F3BF0A005B}">
      <dgm:prSet phldrT="[Metin]" custT="1"/>
      <dgm:spPr/>
      <dgm: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Sınırlı sayıda sözcük üretiyor ya da sınırlı sayıda sözcük anlıyorsa</a:t>
          </a:r>
        </a:p>
      </dgm:t>
    </dgm:pt>
    <dgm:pt modelId="{CCC31088-2BD0-BD4F-88A6-FC4ED715EB30}" type="parTrans" cxnId="{1E298AEA-0E73-E642-8F66-90FB8954421C}">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1F8124E3-B6AA-8E40-8E20-F4CDB06D7512}" type="sibTrans" cxnId="{1E298AEA-0E73-E642-8F66-90FB8954421C}">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8025C24E-A908-C143-BC4B-BDD0C12BBA97}">
      <dgm:prSet phldrT="[Metin]" custT="1"/>
      <dgm:spPr/>
      <dgm: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Konuşulanları anlamda sözel ya da görsel ipuçlarına ihtiyaç duyuyorsa</a:t>
          </a:r>
        </a:p>
      </dgm:t>
    </dgm:pt>
    <dgm:pt modelId="{A1F1632B-3104-BF46-9080-7EEF3F7DC0E4}" type="parTrans" cxnId="{D725B8A8-B6A2-3A4C-A388-4A9630AF38EC}">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A3527ECE-F22F-F741-B751-E5536D5F124C}" type="sibTrans" cxnId="{D725B8A8-B6A2-3A4C-A388-4A9630AF38EC}">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1EACA661-4D72-2942-B326-371EC54B82F4}">
      <dgm:prSet phldrT="[Metin]" custT="1"/>
      <dgm:spPr/>
      <dgm: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Sınırlı ya da hiç sosyal etkileşimde bulunmuyorsa</a:t>
          </a:r>
        </a:p>
      </dgm:t>
    </dgm:pt>
    <dgm:pt modelId="{1C27DC81-1391-F741-935E-43E910050C3A}" type="parTrans" cxnId="{E50A8DA8-72E0-6A40-889E-25316FFECE03}">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92BB39D1-0144-AF4F-8DF8-AC8B5B505464}" type="sibTrans" cxnId="{E50A8DA8-72E0-6A40-889E-25316FFECE03}">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A18CCDE6-E315-4A49-831F-411739097D76}">
      <dgm:prSet phldrT="[Metin]" custT="1"/>
      <dgm:spPr/>
      <dgm: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Oyun oynarken yaşıtlarına katılmıyorsa</a:t>
          </a:r>
        </a:p>
      </dgm:t>
    </dgm:pt>
    <dgm:pt modelId="{F7AC4145-D19A-CD44-9E47-587C0DF4096A}" type="parTrans" cxnId="{1E870930-D4E8-2040-8891-1E051AD881F3}">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2B312229-F1B7-F945-A62F-8587C40278DC}" type="sibTrans" cxnId="{1E870930-D4E8-2040-8891-1E051AD881F3}">
      <dgm:prSet/>
      <dgm:spPr/>
      <dgm:t>
        <a:bodyPr/>
        <a:lstStyle/>
        <a:p>
          <a:pPr algn="ctr"/>
          <a:endParaRPr lang="tr-TR" sz="2400">
            <a:latin typeface="Tahoma" panose="020B0604030504040204" pitchFamily="34" charset="0"/>
            <a:ea typeface="Tahoma" panose="020B0604030504040204" pitchFamily="34" charset="0"/>
            <a:cs typeface="Tahoma" panose="020B0604030504040204" pitchFamily="34" charset="0"/>
          </a:endParaRPr>
        </a:p>
      </dgm:t>
    </dgm:pt>
    <dgm:pt modelId="{864B2B86-B0B7-A247-974D-1609D3B402F2}" type="pres">
      <dgm:prSet presAssocID="{B44577D5-D5C8-5A49-9F54-B62114338490}" presName="Name0" presStyleCnt="0">
        <dgm:presLayoutVars>
          <dgm:chMax val="7"/>
          <dgm:dir/>
          <dgm:animLvl val="lvl"/>
          <dgm:resizeHandles val="exact"/>
        </dgm:presLayoutVars>
      </dgm:prSet>
      <dgm:spPr/>
    </dgm:pt>
    <dgm:pt modelId="{59543838-D6FF-F747-ACDF-E433F0FDE0DB}" type="pres">
      <dgm:prSet presAssocID="{88C556CC-D6F6-334D-A434-C7FFC35D99B4}" presName="circle1" presStyleLbl="node1" presStyleIdx="0" presStyleCnt="5"/>
      <dgm:spPr/>
    </dgm:pt>
    <dgm:pt modelId="{5D933415-8E45-B641-8F21-3A949CA99942}" type="pres">
      <dgm:prSet presAssocID="{88C556CC-D6F6-334D-A434-C7FFC35D99B4}" presName="space" presStyleCnt="0"/>
      <dgm:spPr/>
    </dgm:pt>
    <dgm:pt modelId="{5EABDB45-261C-274E-9585-FA9B011BEABD}" type="pres">
      <dgm:prSet presAssocID="{88C556CC-D6F6-334D-A434-C7FFC35D99B4}" presName="rect1" presStyleLbl="alignAcc1" presStyleIdx="0" presStyleCnt="5"/>
      <dgm:spPr/>
    </dgm:pt>
    <dgm:pt modelId="{A483ABE5-BE81-D444-ADF8-CE395388EAAB}" type="pres">
      <dgm:prSet presAssocID="{4FF0D0C3-E36D-EE43-94C8-47F3BF0A005B}" presName="vertSpace2" presStyleLbl="node1" presStyleIdx="0" presStyleCnt="5"/>
      <dgm:spPr/>
    </dgm:pt>
    <dgm:pt modelId="{4887CAD8-0B84-A64A-A77E-5E78C6A23C60}" type="pres">
      <dgm:prSet presAssocID="{4FF0D0C3-E36D-EE43-94C8-47F3BF0A005B}" presName="circle2" presStyleLbl="node1" presStyleIdx="1" presStyleCnt="5"/>
      <dgm:spPr/>
    </dgm:pt>
    <dgm:pt modelId="{BC28078D-D11C-9243-A6A2-18B52593DBCE}" type="pres">
      <dgm:prSet presAssocID="{4FF0D0C3-E36D-EE43-94C8-47F3BF0A005B}" presName="rect2" presStyleLbl="alignAcc1" presStyleIdx="1" presStyleCnt="5"/>
      <dgm:spPr/>
    </dgm:pt>
    <dgm:pt modelId="{F049A742-F648-2D44-817B-CE50CBFF3B2A}" type="pres">
      <dgm:prSet presAssocID="{8025C24E-A908-C143-BC4B-BDD0C12BBA97}" presName="vertSpace3" presStyleLbl="node1" presStyleIdx="1" presStyleCnt="5"/>
      <dgm:spPr/>
    </dgm:pt>
    <dgm:pt modelId="{F0CC3713-6110-BD46-804A-96A48E11A88F}" type="pres">
      <dgm:prSet presAssocID="{8025C24E-A908-C143-BC4B-BDD0C12BBA97}" presName="circle3" presStyleLbl="node1" presStyleIdx="2" presStyleCnt="5"/>
      <dgm:spPr/>
    </dgm:pt>
    <dgm:pt modelId="{5319F8B1-ABD6-0B4A-BB95-7EF6CAFE267C}" type="pres">
      <dgm:prSet presAssocID="{8025C24E-A908-C143-BC4B-BDD0C12BBA97}" presName="rect3" presStyleLbl="alignAcc1" presStyleIdx="2" presStyleCnt="5"/>
      <dgm:spPr/>
    </dgm:pt>
    <dgm:pt modelId="{269BDD93-E6A8-5148-8F36-BB267E757055}" type="pres">
      <dgm:prSet presAssocID="{1EACA661-4D72-2942-B326-371EC54B82F4}" presName="vertSpace4" presStyleLbl="node1" presStyleIdx="2" presStyleCnt="5"/>
      <dgm:spPr/>
    </dgm:pt>
    <dgm:pt modelId="{233B8595-BD2B-0E46-ADC1-993EEB3EE110}" type="pres">
      <dgm:prSet presAssocID="{1EACA661-4D72-2942-B326-371EC54B82F4}" presName="circle4" presStyleLbl="node1" presStyleIdx="3" presStyleCnt="5"/>
      <dgm:spPr/>
    </dgm:pt>
    <dgm:pt modelId="{4A5661E0-9B97-7F45-8C45-C95A72AD91F1}" type="pres">
      <dgm:prSet presAssocID="{1EACA661-4D72-2942-B326-371EC54B82F4}" presName="rect4" presStyleLbl="alignAcc1" presStyleIdx="3" presStyleCnt="5"/>
      <dgm:spPr/>
    </dgm:pt>
    <dgm:pt modelId="{417C5DE3-95F5-CE4E-AF1E-7DDBE254B807}" type="pres">
      <dgm:prSet presAssocID="{A18CCDE6-E315-4A49-831F-411739097D76}" presName="vertSpace5" presStyleLbl="node1" presStyleIdx="3" presStyleCnt="5"/>
      <dgm:spPr/>
    </dgm:pt>
    <dgm:pt modelId="{87D1234F-A04F-6842-8988-21E6965401A1}" type="pres">
      <dgm:prSet presAssocID="{A18CCDE6-E315-4A49-831F-411739097D76}" presName="circle5" presStyleLbl="node1" presStyleIdx="4" presStyleCnt="5"/>
      <dgm:spPr/>
    </dgm:pt>
    <dgm:pt modelId="{7D3D9752-5AEE-0E45-8481-0BC83CD4DE10}" type="pres">
      <dgm:prSet presAssocID="{A18CCDE6-E315-4A49-831F-411739097D76}" presName="rect5" presStyleLbl="alignAcc1" presStyleIdx="4" presStyleCnt="5"/>
      <dgm:spPr/>
    </dgm:pt>
    <dgm:pt modelId="{30D01414-B671-3848-A6D7-D630870C7576}" type="pres">
      <dgm:prSet presAssocID="{88C556CC-D6F6-334D-A434-C7FFC35D99B4}" presName="rect1ParTxNoCh" presStyleLbl="alignAcc1" presStyleIdx="4" presStyleCnt="5">
        <dgm:presLayoutVars>
          <dgm:chMax val="1"/>
          <dgm:bulletEnabled val="1"/>
        </dgm:presLayoutVars>
      </dgm:prSet>
      <dgm:spPr/>
    </dgm:pt>
    <dgm:pt modelId="{6D4B2BDA-494E-A543-8E5F-6147FDC7CA8F}" type="pres">
      <dgm:prSet presAssocID="{4FF0D0C3-E36D-EE43-94C8-47F3BF0A005B}" presName="rect2ParTxNoCh" presStyleLbl="alignAcc1" presStyleIdx="4" presStyleCnt="5">
        <dgm:presLayoutVars>
          <dgm:chMax val="1"/>
          <dgm:bulletEnabled val="1"/>
        </dgm:presLayoutVars>
      </dgm:prSet>
      <dgm:spPr/>
    </dgm:pt>
    <dgm:pt modelId="{C9E60DC4-B230-4443-9AD3-EE24D6039A65}" type="pres">
      <dgm:prSet presAssocID="{8025C24E-A908-C143-BC4B-BDD0C12BBA97}" presName="rect3ParTxNoCh" presStyleLbl="alignAcc1" presStyleIdx="4" presStyleCnt="5">
        <dgm:presLayoutVars>
          <dgm:chMax val="1"/>
          <dgm:bulletEnabled val="1"/>
        </dgm:presLayoutVars>
      </dgm:prSet>
      <dgm:spPr/>
    </dgm:pt>
    <dgm:pt modelId="{73331AD5-F4FF-0041-93B8-28A449CDC0BD}" type="pres">
      <dgm:prSet presAssocID="{1EACA661-4D72-2942-B326-371EC54B82F4}" presName="rect4ParTxNoCh" presStyleLbl="alignAcc1" presStyleIdx="4" presStyleCnt="5">
        <dgm:presLayoutVars>
          <dgm:chMax val="1"/>
          <dgm:bulletEnabled val="1"/>
        </dgm:presLayoutVars>
      </dgm:prSet>
      <dgm:spPr/>
    </dgm:pt>
    <dgm:pt modelId="{CBF5EA95-6EB5-7F41-968B-39D27E06BDD0}" type="pres">
      <dgm:prSet presAssocID="{A18CCDE6-E315-4A49-831F-411739097D76}" presName="rect5ParTxNoCh" presStyleLbl="alignAcc1" presStyleIdx="4" presStyleCnt="5">
        <dgm:presLayoutVars>
          <dgm:chMax val="1"/>
          <dgm:bulletEnabled val="1"/>
        </dgm:presLayoutVars>
      </dgm:prSet>
      <dgm:spPr/>
    </dgm:pt>
  </dgm:ptLst>
  <dgm:cxnLst>
    <dgm:cxn modelId="{2EB4721D-E097-F049-8837-F129BE5E1827}" type="presOf" srcId="{1EACA661-4D72-2942-B326-371EC54B82F4}" destId="{4A5661E0-9B97-7F45-8C45-C95A72AD91F1}" srcOrd="0" destOrd="0" presId="urn:microsoft.com/office/officeart/2005/8/layout/target3"/>
    <dgm:cxn modelId="{1E870930-D4E8-2040-8891-1E051AD881F3}" srcId="{B44577D5-D5C8-5A49-9F54-B62114338490}" destId="{A18CCDE6-E315-4A49-831F-411739097D76}" srcOrd="4" destOrd="0" parTransId="{F7AC4145-D19A-CD44-9E47-587C0DF4096A}" sibTransId="{2B312229-F1B7-F945-A62F-8587C40278DC}"/>
    <dgm:cxn modelId="{2754D836-CACC-9B4E-813F-70992175306C}" type="presOf" srcId="{B44577D5-D5C8-5A49-9F54-B62114338490}" destId="{864B2B86-B0B7-A247-974D-1609D3B402F2}" srcOrd="0" destOrd="0" presId="urn:microsoft.com/office/officeart/2005/8/layout/target3"/>
    <dgm:cxn modelId="{0D7FB549-EABF-744D-BB18-D87C248AE960}" type="presOf" srcId="{8025C24E-A908-C143-BC4B-BDD0C12BBA97}" destId="{C9E60DC4-B230-4443-9AD3-EE24D6039A65}" srcOrd="1" destOrd="0" presId="urn:microsoft.com/office/officeart/2005/8/layout/target3"/>
    <dgm:cxn modelId="{6CFC2554-8535-6F4F-9943-3BDBA3C45D4A}" type="presOf" srcId="{4FF0D0C3-E36D-EE43-94C8-47F3BF0A005B}" destId="{BC28078D-D11C-9243-A6A2-18B52593DBCE}" srcOrd="0" destOrd="0" presId="urn:microsoft.com/office/officeart/2005/8/layout/target3"/>
    <dgm:cxn modelId="{8FC5A56E-CA2A-B74F-8890-8BBB60988AA3}" type="presOf" srcId="{A18CCDE6-E315-4A49-831F-411739097D76}" destId="{7D3D9752-5AEE-0E45-8481-0BC83CD4DE10}" srcOrd="0" destOrd="0" presId="urn:microsoft.com/office/officeart/2005/8/layout/target3"/>
    <dgm:cxn modelId="{3642B983-2D86-8E43-83B6-41CDEEF0D374}" type="presOf" srcId="{4FF0D0C3-E36D-EE43-94C8-47F3BF0A005B}" destId="{6D4B2BDA-494E-A543-8E5F-6147FDC7CA8F}" srcOrd="1" destOrd="0" presId="urn:microsoft.com/office/officeart/2005/8/layout/target3"/>
    <dgm:cxn modelId="{D9ECC084-9513-3248-A1F3-2BA0ACC1A85A}" type="presOf" srcId="{8025C24E-A908-C143-BC4B-BDD0C12BBA97}" destId="{5319F8B1-ABD6-0B4A-BB95-7EF6CAFE267C}" srcOrd="0" destOrd="0" presId="urn:microsoft.com/office/officeart/2005/8/layout/target3"/>
    <dgm:cxn modelId="{311D7C8A-A51B-7A46-A92A-7B32D63C70C2}" type="presOf" srcId="{1EACA661-4D72-2942-B326-371EC54B82F4}" destId="{73331AD5-F4FF-0041-93B8-28A449CDC0BD}" srcOrd="1" destOrd="0" presId="urn:microsoft.com/office/officeart/2005/8/layout/target3"/>
    <dgm:cxn modelId="{CC3B0696-4207-064F-8CBC-B87CAA5AD872}" type="presOf" srcId="{A18CCDE6-E315-4A49-831F-411739097D76}" destId="{CBF5EA95-6EB5-7F41-968B-39D27E06BDD0}" srcOrd="1" destOrd="0" presId="urn:microsoft.com/office/officeart/2005/8/layout/target3"/>
    <dgm:cxn modelId="{E50A8DA8-72E0-6A40-889E-25316FFECE03}" srcId="{B44577D5-D5C8-5A49-9F54-B62114338490}" destId="{1EACA661-4D72-2942-B326-371EC54B82F4}" srcOrd="3" destOrd="0" parTransId="{1C27DC81-1391-F741-935E-43E910050C3A}" sibTransId="{92BB39D1-0144-AF4F-8DF8-AC8B5B505464}"/>
    <dgm:cxn modelId="{D725B8A8-B6A2-3A4C-A388-4A9630AF38EC}" srcId="{B44577D5-D5C8-5A49-9F54-B62114338490}" destId="{8025C24E-A908-C143-BC4B-BDD0C12BBA97}" srcOrd="2" destOrd="0" parTransId="{A1F1632B-3104-BF46-9080-7EEF3F7DC0E4}" sibTransId="{A3527ECE-F22F-F741-B751-E5536D5F124C}"/>
    <dgm:cxn modelId="{D167EAA8-27F5-0E41-BF69-7C7BB29E7773}" srcId="{B44577D5-D5C8-5A49-9F54-B62114338490}" destId="{88C556CC-D6F6-334D-A434-C7FFC35D99B4}" srcOrd="0" destOrd="0" parTransId="{ABA87AC8-018E-1440-B80E-399B8D5BC94A}" sibTransId="{C96CB0D3-5C7F-FE42-8087-4FC527C90A6D}"/>
    <dgm:cxn modelId="{56EA50B7-D4FA-EF40-8FEF-86312F8B14BD}" type="presOf" srcId="{88C556CC-D6F6-334D-A434-C7FFC35D99B4}" destId="{30D01414-B671-3848-A6D7-D630870C7576}" srcOrd="1" destOrd="0" presId="urn:microsoft.com/office/officeart/2005/8/layout/target3"/>
    <dgm:cxn modelId="{7B11FEE7-51D9-6B4A-AC68-AF771592618E}" type="presOf" srcId="{88C556CC-D6F6-334D-A434-C7FFC35D99B4}" destId="{5EABDB45-261C-274E-9585-FA9B011BEABD}" srcOrd="0" destOrd="0" presId="urn:microsoft.com/office/officeart/2005/8/layout/target3"/>
    <dgm:cxn modelId="{1E298AEA-0E73-E642-8F66-90FB8954421C}" srcId="{B44577D5-D5C8-5A49-9F54-B62114338490}" destId="{4FF0D0C3-E36D-EE43-94C8-47F3BF0A005B}" srcOrd="1" destOrd="0" parTransId="{CCC31088-2BD0-BD4F-88A6-FC4ED715EB30}" sibTransId="{1F8124E3-B6AA-8E40-8E20-F4CDB06D7512}"/>
    <dgm:cxn modelId="{A96F39C5-C6ED-8142-B5B6-96CB02352D87}" type="presParOf" srcId="{864B2B86-B0B7-A247-974D-1609D3B402F2}" destId="{59543838-D6FF-F747-ACDF-E433F0FDE0DB}" srcOrd="0" destOrd="0" presId="urn:microsoft.com/office/officeart/2005/8/layout/target3"/>
    <dgm:cxn modelId="{78343F70-C40E-B746-968F-15338D4C913F}" type="presParOf" srcId="{864B2B86-B0B7-A247-974D-1609D3B402F2}" destId="{5D933415-8E45-B641-8F21-3A949CA99942}" srcOrd="1" destOrd="0" presId="urn:microsoft.com/office/officeart/2005/8/layout/target3"/>
    <dgm:cxn modelId="{F967B89D-ABC6-F14A-9893-EA83479F7699}" type="presParOf" srcId="{864B2B86-B0B7-A247-974D-1609D3B402F2}" destId="{5EABDB45-261C-274E-9585-FA9B011BEABD}" srcOrd="2" destOrd="0" presId="urn:microsoft.com/office/officeart/2005/8/layout/target3"/>
    <dgm:cxn modelId="{D5FCA77D-5288-F140-8812-BCBD45B4B549}" type="presParOf" srcId="{864B2B86-B0B7-A247-974D-1609D3B402F2}" destId="{A483ABE5-BE81-D444-ADF8-CE395388EAAB}" srcOrd="3" destOrd="0" presId="urn:microsoft.com/office/officeart/2005/8/layout/target3"/>
    <dgm:cxn modelId="{5FAA3CA2-6BEB-FC4B-88E0-379353713921}" type="presParOf" srcId="{864B2B86-B0B7-A247-974D-1609D3B402F2}" destId="{4887CAD8-0B84-A64A-A77E-5E78C6A23C60}" srcOrd="4" destOrd="0" presId="urn:microsoft.com/office/officeart/2005/8/layout/target3"/>
    <dgm:cxn modelId="{1DCC6CB8-9E1A-2C40-B4BF-6C8FA10A1BAE}" type="presParOf" srcId="{864B2B86-B0B7-A247-974D-1609D3B402F2}" destId="{BC28078D-D11C-9243-A6A2-18B52593DBCE}" srcOrd="5" destOrd="0" presId="urn:microsoft.com/office/officeart/2005/8/layout/target3"/>
    <dgm:cxn modelId="{7549B10F-C317-5E40-946F-365E68BF53D9}" type="presParOf" srcId="{864B2B86-B0B7-A247-974D-1609D3B402F2}" destId="{F049A742-F648-2D44-817B-CE50CBFF3B2A}" srcOrd="6" destOrd="0" presId="urn:microsoft.com/office/officeart/2005/8/layout/target3"/>
    <dgm:cxn modelId="{48D0849C-8795-D44D-881A-2BFD5EF540EF}" type="presParOf" srcId="{864B2B86-B0B7-A247-974D-1609D3B402F2}" destId="{F0CC3713-6110-BD46-804A-96A48E11A88F}" srcOrd="7" destOrd="0" presId="urn:microsoft.com/office/officeart/2005/8/layout/target3"/>
    <dgm:cxn modelId="{49BACD88-82B3-A646-A7DD-1DD3BDEAC3B1}" type="presParOf" srcId="{864B2B86-B0B7-A247-974D-1609D3B402F2}" destId="{5319F8B1-ABD6-0B4A-BB95-7EF6CAFE267C}" srcOrd="8" destOrd="0" presId="urn:microsoft.com/office/officeart/2005/8/layout/target3"/>
    <dgm:cxn modelId="{32D797B7-3AEB-054F-938B-D4D9729C96E9}" type="presParOf" srcId="{864B2B86-B0B7-A247-974D-1609D3B402F2}" destId="{269BDD93-E6A8-5148-8F36-BB267E757055}" srcOrd="9" destOrd="0" presId="urn:microsoft.com/office/officeart/2005/8/layout/target3"/>
    <dgm:cxn modelId="{EBEA8612-5EEA-E044-A728-95429AA7DBAC}" type="presParOf" srcId="{864B2B86-B0B7-A247-974D-1609D3B402F2}" destId="{233B8595-BD2B-0E46-ADC1-993EEB3EE110}" srcOrd="10" destOrd="0" presId="urn:microsoft.com/office/officeart/2005/8/layout/target3"/>
    <dgm:cxn modelId="{B408651F-AAFA-CC43-BCA3-7EC9C823A814}" type="presParOf" srcId="{864B2B86-B0B7-A247-974D-1609D3B402F2}" destId="{4A5661E0-9B97-7F45-8C45-C95A72AD91F1}" srcOrd="11" destOrd="0" presId="urn:microsoft.com/office/officeart/2005/8/layout/target3"/>
    <dgm:cxn modelId="{4D057211-C2E5-F141-A5E7-29ADD26A1DE7}" type="presParOf" srcId="{864B2B86-B0B7-A247-974D-1609D3B402F2}" destId="{417C5DE3-95F5-CE4E-AF1E-7DDBE254B807}" srcOrd="12" destOrd="0" presId="urn:microsoft.com/office/officeart/2005/8/layout/target3"/>
    <dgm:cxn modelId="{9E6999DA-CC5A-A046-8040-641423CEED24}" type="presParOf" srcId="{864B2B86-B0B7-A247-974D-1609D3B402F2}" destId="{87D1234F-A04F-6842-8988-21E6965401A1}" srcOrd="13" destOrd="0" presId="urn:microsoft.com/office/officeart/2005/8/layout/target3"/>
    <dgm:cxn modelId="{7877D58D-6C14-6C41-868F-7FC40928F085}" type="presParOf" srcId="{864B2B86-B0B7-A247-974D-1609D3B402F2}" destId="{7D3D9752-5AEE-0E45-8481-0BC83CD4DE10}" srcOrd="14" destOrd="0" presId="urn:microsoft.com/office/officeart/2005/8/layout/target3"/>
    <dgm:cxn modelId="{78EEAE96-648D-C14D-8CA0-539F279F84D3}" type="presParOf" srcId="{864B2B86-B0B7-A247-974D-1609D3B402F2}" destId="{30D01414-B671-3848-A6D7-D630870C7576}" srcOrd="15" destOrd="0" presId="urn:microsoft.com/office/officeart/2005/8/layout/target3"/>
    <dgm:cxn modelId="{92557E01-DD11-E749-9C5E-B830760B9BFE}" type="presParOf" srcId="{864B2B86-B0B7-A247-974D-1609D3B402F2}" destId="{6D4B2BDA-494E-A543-8E5F-6147FDC7CA8F}" srcOrd="16" destOrd="0" presId="urn:microsoft.com/office/officeart/2005/8/layout/target3"/>
    <dgm:cxn modelId="{626FE63F-5227-EE4B-A384-578FF778BB60}" type="presParOf" srcId="{864B2B86-B0B7-A247-974D-1609D3B402F2}" destId="{C9E60DC4-B230-4443-9AD3-EE24D6039A65}" srcOrd="17" destOrd="0" presId="urn:microsoft.com/office/officeart/2005/8/layout/target3"/>
    <dgm:cxn modelId="{808E0BC0-B2B5-0042-AA39-15E0DE3B6338}" type="presParOf" srcId="{864B2B86-B0B7-A247-974D-1609D3B402F2}" destId="{73331AD5-F4FF-0041-93B8-28A449CDC0BD}" srcOrd="18" destOrd="0" presId="urn:microsoft.com/office/officeart/2005/8/layout/target3"/>
    <dgm:cxn modelId="{29E3A2B0-B70C-5547-9F84-3304EA1F8765}" type="presParOf" srcId="{864B2B86-B0B7-A247-974D-1609D3B402F2}" destId="{CBF5EA95-6EB5-7F41-968B-39D27E06BDD0}"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F32789B-49F4-A344-870E-F92B813E77A9}" type="doc">
      <dgm:prSet loTypeId="urn:microsoft.com/office/officeart/2009/3/layout/FramedTextPicture" loCatId="" qsTypeId="urn:microsoft.com/office/officeart/2005/8/quickstyle/simple1" qsCatId="simple" csTypeId="urn:microsoft.com/office/officeart/2005/8/colors/colorful3" csCatId="colorful" phldr="1"/>
      <dgm:spPr/>
      <dgm:t>
        <a:bodyPr/>
        <a:lstStyle/>
        <a:p>
          <a:endParaRPr lang="tr-TR"/>
        </a:p>
      </dgm:t>
    </dgm:pt>
    <dgm:pt modelId="{A37C7D00-3DB4-BB48-A185-5D9876B5D2B0}">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Morfemleri edinmede ve kullanmada akranlarına oranla gerilik görülür</a:t>
          </a:r>
        </a:p>
      </dgm:t>
    </dgm:pt>
    <dgm:pt modelId="{BA99C206-4078-374D-BD50-798E2DDE2C41}" type="parTrans" cxnId="{166AE1C4-D39B-0C48-B814-1460FD63445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F997E6B-C8A0-D149-B01D-6717F43EA98D}" type="sibTrans" cxnId="{166AE1C4-D39B-0C48-B814-1460FD63445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2902643-F8A2-044F-82FF-E58F1F0396B0}">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Yaşıtlarıyla benzer morfolojik gelişim evrelerini takip </a:t>
          </a:r>
          <a:r>
            <a:rPr lang="tr-TR" sz="2400">
              <a:latin typeface="Tahoma" panose="020B0604030504040204" pitchFamily="34" charset="0"/>
              <a:ea typeface="Tahoma" panose="020B0604030504040204" pitchFamily="34" charset="0"/>
              <a:cs typeface="Tahoma" panose="020B0604030504040204" pitchFamily="34" charset="0"/>
            </a:rPr>
            <a:t>ederler </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517BEB4C-A873-494D-82F6-D13D1EFBD63B}" type="parTrans" cxnId="{8D8FEAD9-9B12-8342-92BF-8D47451EEE3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30DDD75-960F-644A-AD2D-D7F0A3F97F2F}" type="sibTrans" cxnId="{8D8FEAD9-9B12-8342-92BF-8D47451EEE3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91C7779-B87F-6944-9E64-333692ABE098}" type="pres">
      <dgm:prSet presAssocID="{6F32789B-49F4-A344-870E-F92B813E77A9}" presName="Name0" presStyleCnt="0">
        <dgm:presLayoutVars>
          <dgm:chMax/>
          <dgm:chPref/>
          <dgm:dir/>
        </dgm:presLayoutVars>
      </dgm:prSet>
      <dgm:spPr/>
    </dgm:pt>
    <dgm:pt modelId="{13AE10EC-4B4F-664B-8A39-6B53BAFC05F0}" type="pres">
      <dgm:prSet presAssocID="{02902643-F8A2-044F-82FF-E58F1F0396B0}" presName="composite" presStyleCnt="0">
        <dgm:presLayoutVars>
          <dgm:chMax/>
          <dgm:chPref/>
        </dgm:presLayoutVars>
      </dgm:prSet>
      <dgm:spPr/>
    </dgm:pt>
    <dgm:pt modelId="{7FFC27FC-236D-A74B-9658-9DD36250D853}" type="pres">
      <dgm:prSet presAssocID="{02902643-F8A2-044F-82FF-E58F1F0396B0}" presName="Image" presStyleLbl="bgImgPlace1" presStyleIdx="0" presStyleCnt="2"/>
      <dgm:spPr/>
    </dgm:pt>
    <dgm:pt modelId="{9BF7ABDA-A4D6-6041-BD34-63E39B799370}" type="pres">
      <dgm:prSet presAssocID="{02902643-F8A2-044F-82FF-E58F1F0396B0}" presName="ParentText" presStyleLbl="revTx" presStyleIdx="0" presStyleCnt="2">
        <dgm:presLayoutVars>
          <dgm:chMax val="0"/>
          <dgm:chPref val="0"/>
          <dgm:bulletEnabled val="1"/>
        </dgm:presLayoutVars>
      </dgm:prSet>
      <dgm:spPr/>
    </dgm:pt>
    <dgm:pt modelId="{D7190D43-BB51-6D44-949D-66AA4629FD1F}" type="pres">
      <dgm:prSet presAssocID="{02902643-F8A2-044F-82FF-E58F1F0396B0}" presName="tlFrame" presStyleLbl="node1" presStyleIdx="0" presStyleCnt="8"/>
      <dgm:spPr/>
    </dgm:pt>
    <dgm:pt modelId="{0A0D7A2E-D521-2F46-8A00-3F35C99CB267}" type="pres">
      <dgm:prSet presAssocID="{02902643-F8A2-044F-82FF-E58F1F0396B0}" presName="trFrame" presStyleLbl="node1" presStyleIdx="1" presStyleCnt="8"/>
      <dgm:spPr/>
    </dgm:pt>
    <dgm:pt modelId="{6864D7CF-E9D1-5445-A150-37D40FA7BA5A}" type="pres">
      <dgm:prSet presAssocID="{02902643-F8A2-044F-82FF-E58F1F0396B0}" presName="blFrame" presStyleLbl="node1" presStyleIdx="2" presStyleCnt="8"/>
      <dgm:spPr/>
    </dgm:pt>
    <dgm:pt modelId="{211187E1-2A0E-9445-8EE5-B7A129B27A6A}" type="pres">
      <dgm:prSet presAssocID="{02902643-F8A2-044F-82FF-E58F1F0396B0}" presName="brFrame" presStyleLbl="node1" presStyleIdx="3" presStyleCnt="8"/>
      <dgm:spPr/>
    </dgm:pt>
    <dgm:pt modelId="{2E935274-181E-B048-9725-385267F1CF3C}" type="pres">
      <dgm:prSet presAssocID="{C30DDD75-960F-644A-AD2D-D7F0A3F97F2F}" presName="sibTrans" presStyleCnt="0"/>
      <dgm:spPr/>
    </dgm:pt>
    <dgm:pt modelId="{6E9C15FB-319C-C24A-89DE-FD69EAB87648}" type="pres">
      <dgm:prSet presAssocID="{A37C7D00-3DB4-BB48-A185-5D9876B5D2B0}" presName="composite" presStyleCnt="0">
        <dgm:presLayoutVars>
          <dgm:chMax/>
          <dgm:chPref/>
        </dgm:presLayoutVars>
      </dgm:prSet>
      <dgm:spPr/>
    </dgm:pt>
    <dgm:pt modelId="{8C6ECAF2-0CDA-FA4B-9C1E-50F6496FC165}" type="pres">
      <dgm:prSet presAssocID="{A37C7D00-3DB4-BB48-A185-5D9876B5D2B0}" presName="Image" presStyleLbl="bgImgPlace1" presStyleIdx="1" presStyleCnt="2"/>
      <dgm:spPr/>
    </dgm:pt>
    <dgm:pt modelId="{B32BAC80-442E-2A49-B8CC-731EC54A807A}" type="pres">
      <dgm:prSet presAssocID="{A37C7D00-3DB4-BB48-A185-5D9876B5D2B0}" presName="ParentText" presStyleLbl="revTx" presStyleIdx="1" presStyleCnt="2">
        <dgm:presLayoutVars>
          <dgm:chMax val="0"/>
          <dgm:chPref val="0"/>
          <dgm:bulletEnabled val="1"/>
        </dgm:presLayoutVars>
      </dgm:prSet>
      <dgm:spPr/>
    </dgm:pt>
    <dgm:pt modelId="{19B611F1-FA61-EC42-B4D1-46B04858FA28}" type="pres">
      <dgm:prSet presAssocID="{A37C7D00-3DB4-BB48-A185-5D9876B5D2B0}" presName="tlFrame" presStyleLbl="node1" presStyleIdx="4" presStyleCnt="8"/>
      <dgm:spPr/>
    </dgm:pt>
    <dgm:pt modelId="{4ECB6BDC-915C-CC4B-8E6E-7E189429144C}" type="pres">
      <dgm:prSet presAssocID="{A37C7D00-3DB4-BB48-A185-5D9876B5D2B0}" presName="trFrame" presStyleLbl="node1" presStyleIdx="5" presStyleCnt="8"/>
      <dgm:spPr/>
    </dgm:pt>
    <dgm:pt modelId="{0572D7A0-BFA9-DF4F-9F78-4758B9361854}" type="pres">
      <dgm:prSet presAssocID="{A37C7D00-3DB4-BB48-A185-5D9876B5D2B0}" presName="blFrame" presStyleLbl="node1" presStyleIdx="6" presStyleCnt="8"/>
      <dgm:spPr/>
    </dgm:pt>
    <dgm:pt modelId="{637A6E7E-194F-E746-91F5-D403D927E05E}" type="pres">
      <dgm:prSet presAssocID="{A37C7D00-3DB4-BB48-A185-5D9876B5D2B0}" presName="brFrame" presStyleLbl="node1" presStyleIdx="7" presStyleCnt="8"/>
      <dgm:spPr/>
    </dgm:pt>
  </dgm:ptLst>
  <dgm:cxnLst>
    <dgm:cxn modelId="{766EE01D-2BCE-BD40-9585-7197FA7FC952}" type="presOf" srcId="{6F32789B-49F4-A344-870E-F92B813E77A9}" destId="{991C7779-B87F-6944-9E64-333692ABE098}" srcOrd="0" destOrd="0" presId="urn:microsoft.com/office/officeart/2009/3/layout/FramedTextPicture"/>
    <dgm:cxn modelId="{F9707CBB-EAC2-A04E-A752-1D69F630984D}" type="presOf" srcId="{A37C7D00-3DB4-BB48-A185-5D9876B5D2B0}" destId="{B32BAC80-442E-2A49-B8CC-731EC54A807A}" srcOrd="0" destOrd="0" presId="urn:microsoft.com/office/officeart/2009/3/layout/FramedTextPicture"/>
    <dgm:cxn modelId="{166AE1C4-D39B-0C48-B814-1460FD634459}" srcId="{6F32789B-49F4-A344-870E-F92B813E77A9}" destId="{A37C7D00-3DB4-BB48-A185-5D9876B5D2B0}" srcOrd="1" destOrd="0" parTransId="{BA99C206-4078-374D-BD50-798E2DDE2C41}" sibTransId="{8F997E6B-C8A0-D149-B01D-6717F43EA98D}"/>
    <dgm:cxn modelId="{8D8FEAD9-9B12-8342-92BF-8D47451EEE3B}" srcId="{6F32789B-49F4-A344-870E-F92B813E77A9}" destId="{02902643-F8A2-044F-82FF-E58F1F0396B0}" srcOrd="0" destOrd="0" parTransId="{517BEB4C-A873-494D-82F6-D13D1EFBD63B}" sibTransId="{C30DDD75-960F-644A-AD2D-D7F0A3F97F2F}"/>
    <dgm:cxn modelId="{3CC9F0F0-7C91-4947-A46F-68032C88C251}" type="presOf" srcId="{02902643-F8A2-044F-82FF-E58F1F0396B0}" destId="{9BF7ABDA-A4D6-6041-BD34-63E39B799370}" srcOrd="0" destOrd="0" presId="urn:microsoft.com/office/officeart/2009/3/layout/FramedTextPicture"/>
    <dgm:cxn modelId="{BCD46B07-5E4B-D94A-B2EF-558ADB4DAD7A}" type="presParOf" srcId="{991C7779-B87F-6944-9E64-333692ABE098}" destId="{13AE10EC-4B4F-664B-8A39-6B53BAFC05F0}" srcOrd="0" destOrd="0" presId="urn:microsoft.com/office/officeart/2009/3/layout/FramedTextPicture"/>
    <dgm:cxn modelId="{C706C0F9-A52D-6F42-A88E-3E7A19A25919}" type="presParOf" srcId="{13AE10EC-4B4F-664B-8A39-6B53BAFC05F0}" destId="{7FFC27FC-236D-A74B-9658-9DD36250D853}" srcOrd="0" destOrd="0" presId="urn:microsoft.com/office/officeart/2009/3/layout/FramedTextPicture"/>
    <dgm:cxn modelId="{6241D96E-8FF7-C049-87B8-66402DBC8230}" type="presParOf" srcId="{13AE10EC-4B4F-664B-8A39-6B53BAFC05F0}" destId="{9BF7ABDA-A4D6-6041-BD34-63E39B799370}" srcOrd="1" destOrd="0" presId="urn:microsoft.com/office/officeart/2009/3/layout/FramedTextPicture"/>
    <dgm:cxn modelId="{F6FA110E-5186-8A4F-B716-2CB2A41CDBF1}" type="presParOf" srcId="{13AE10EC-4B4F-664B-8A39-6B53BAFC05F0}" destId="{D7190D43-BB51-6D44-949D-66AA4629FD1F}" srcOrd="2" destOrd="0" presId="urn:microsoft.com/office/officeart/2009/3/layout/FramedTextPicture"/>
    <dgm:cxn modelId="{3BC56248-B87F-6444-B4ED-549A7EB3B438}" type="presParOf" srcId="{13AE10EC-4B4F-664B-8A39-6B53BAFC05F0}" destId="{0A0D7A2E-D521-2F46-8A00-3F35C99CB267}" srcOrd="3" destOrd="0" presId="urn:microsoft.com/office/officeart/2009/3/layout/FramedTextPicture"/>
    <dgm:cxn modelId="{5047D017-5830-F848-8891-DEF33C6D56BF}" type="presParOf" srcId="{13AE10EC-4B4F-664B-8A39-6B53BAFC05F0}" destId="{6864D7CF-E9D1-5445-A150-37D40FA7BA5A}" srcOrd="4" destOrd="0" presId="urn:microsoft.com/office/officeart/2009/3/layout/FramedTextPicture"/>
    <dgm:cxn modelId="{9FF1755C-8663-9745-BCFF-7D173629C473}" type="presParOf" srcId="{13AE10EC-4B4F-664B-8A39-6B53BAFC05F0}" destId="{211187E1-2A0E-9445-8EE5-B7A129B27A6A}" srcOrd="5" destOrd="0" presId="urn:microsoft.com/office/officeart/2009/3/layout/FramedTextPicture"/>
    <dgm:cxn modelId="{0901EFD6-C220-0B40-BB20-039CDF3C20C4}" type="presParOf" srcId="{991C7779-B87F-6944-9E64-333692ABE098}" destId="{2E935274-181E-B048-9725-385267F1CF3C}" srcOrd="1" destOrd="0" presId="urn:microsoft.com/office/officeart/2009/3/layout/FramedTextPicture"/>
    <dgm:cxn modelId="{0CE10E14-8D53-A845-A21A-73FA7147D384}" type="presParOf" srcId="{991C7779-B87F-6944-9E64-333692ABE098}" destId="{6E9C15FB-319C-C24A-89DE-FD69EAB87648}" srcOrd="2" destOrd="0" presId="urn:microsoft.com/office/officeart/2009/3/layout/FramedTextPicture"/>
    <dgm:cxn modelId="{B4AFD34F-41B4-454B-833F-46BB266E2FFD}" type="presParOf" srcId="{6E9C15FB-319C-C24A-89DE-FD69EAB87648}" destId="{8C6ECAF2-0CDA-FA4B-9C1E-50F6496FC165}" srcOrd="0" destOrd="0" presId="urn:microsoft.com/office/officeart/2009/3/layout/FramedTextPicture"/>
    <dgm:cxn modelId="{1B64CAFC-70F8-B944-8FA5-E0A1EE2F8748}" type="presParOf" srcId="{6E9C15FB-319C-C24A-89DE-FD69EAB87648}" destId="{B32BAC80-442E-2A49-B8CC-731EC54A807A}" srcOrd="1" destOrd="0" presId="urn:microsoft.com/office/officeart/2009/3/layout/FramedTextPicture"/>
    <dgm:cxn modelId="{565F629E-31F8-4842-8880-193E2334D7E6}" type="presParOf" srcId="{6E9C15FB-319C-C24A-89DE-FD69EAB87648}" destId="{19B611F1-FA61-EC42-B4D1-46B04858FA28}" srcOrd="2" destOrd="0" presId="urn:microsoft.com/office/officeart/2009/3/layout/FramedTextPicture"/>
    <dgm:cxn modelId="{2C6C96BC-9ED8-8F4D-ADE5-E51E4D60CCF6}" type="presParOf" srcId="{6E9C15FB-319C-C24A-89DE-FD69EAB87648}" destId="{4ECB6BDC-915C-CC4B-8E6E-7E189429144C}" srcOrd="3" destOrd="0" presId="urn:microsoft.com/office/officeart/2009/3/layout/FramedTextPicture"/>
    <dgm:cxn modelId="{93D85E4A-3660-B143-B57C-027140D3DFC9}" type="presParOf" srcId="{6E9C15FB-319C-C24A-89DE-FD69EAB87648}" destId="{0572D7A0-BFA9-DF4F-9F78-4758B9361854}" srcOrd="4" destOrd="0" presId="urn:microsoft.com/office/officeart/2009/3/layout/FramedTextPicture"/>
    <dgm:cxn modelId="{1A2D164E-56D9-2E44-A98C-CFD9BE599CEE}" type="presParOf" srcId="{6E9C15FB-319C-C24A-89DE-FD69EAB87648}" destId="{637A6E7E-194F-E746-91F5-D403D927E05E}"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962AC3C-6AE6-2B46-95EC-739907ABDC18}" type="doc">
      <dgm:prSet loTypeId="urn:microsoft.com/office/officeart/2005/8/layout/target3" loCatId="" qsTypeId="urn:microsoft.com/office/officeart/2005/8/quickstyle/simple3" qsCatId="simple" csTypeId="urn:microsoft.com/office/officeart/2005/8/colors/colorful3" csCatId="colorful" phldr="1"/>
      <dgm:spPr/>
      <dgm:t>
        <a:bodyPr/>
        <a:lstStyle/>
        <a:p>
          <a:endParaRPr lang="tr-TR"/>
        </a:p>
      </dgm:t>
    </dgm:pt>
    <dgm:pt modelId="{6419FA2A-C24B-9045-99E6-B0E5C988FDA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Biçimbirim bozuklukları OSB olan çocukların </a:t>
          </a:r>
          <a:r>
            <a:rPr lang="tr-TR" sz="2400" b="1" dirty="0">
              <a:latin typeface="Tahoma" panose="020B0604030504040204" pitchFamily="34" charset="0"/>
              <a:ea typeface="Tahoma" panose="020B0604030504040204" pitchFamily="34" charset="0"/>
              <a:cs typeface="Tahoma" panose="020B0604030504040204" pitchFamily="34" charset="0"/>
            </a:rPr>
            <a:t>sorun yaşamadığı </a:t>
          </a:r>
          <a:r>
            <a:rPr lang="tr-TR" sz="2400" dirty="0">
              <a:latin typeface="Tahoma" panose="020B0604030504040204" pitchFamily="34" charset="0"/>
              <a:ea typeface="Tahoma" panose="020B0604030504040204" pitchFamily="34" charset="0"/>
              <a:cs typeface="Tahoma" panose="020B0604030504040204" pitchFamily="34" charset="0"/>
            </a:rPr>
            <a:t>alanlardandır. </a:t>
          </a:r>
        </a:p>
      </dgm:t>
    </dgm:pt>
    <dgm:pt modelId="{7FD1843B-A5C3-6B4F-BBDB-F0D7AC382FD4}" type="parTrans" cxnId="{F654B0E4-6DF8-3D41-AEE4-F3CE40E852D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9DA035E-F90F-C747-BB92-38DFB8E520D4}" type="sibTrans" cxnId="{F654B0E4-6DF8-3D41-AEE4-F3CE40E852D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EDA1C77-2C51-0E44-BCD2-1E8DE5CA917A}">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Zaman eklerini ve çoğul eklerini kullanmada zorluk yaşarlar. </a:t>
          </a:r>
        </a:p>
      </dgm:t>
    </dgm:pt>
    <dgm:pt modelId="{21BBA2F6-C6AC-DE4C-AB53-2D1520DCD88B}" type="parTrans" cxnId="{389A91FE-442A-F845-866D-1B0EEB5320D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CF37AB4-0868-7A49-BB9D-16876D8B80B6}" type="sibTrans" cxnId="{389A91FE-442A-F845-866D-1B0EEB5320D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F05F801-B486-5541-A077-C9B9D262C5B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Bağımlı ve bağımsız morfemleri edinmede gecikmeler görülür </a:t>
          </a:r>
        </a:p>
      </dgm:t>
    </dgm:pt>
    <dgm:pt modelId="{EAD24879-D3A7-D743-A2C6-B638E619F983}" type="parTrans" cxnId="{2C179B1B-90ED-4D44-B766-E2869F9938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D16FF97-DA58-9D41-A1EA-2E1052C9BD47}" type="sibTrans" cxnId="{2C179B1B-90ED-4D44-B766-E2869F9938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8AA5703-2956-9A4C-AA3E-581A857852E7}">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Biçimbirim atma hataları çok sık karşılaşılan bir durumdur. </a:t>
          </a:r>
        </a:p>
      </dgm:t>
    </dgm:pt>
    <dgm:pt modelId="{A78FD7FA-B0DD-7041-A870-6404C77D123A}" type="parTrans" cxnId="{C9250991-65F8-5645-A7A5-E9F2AB5156CA}">
      <dgm:prSet/>
      <dgm:spPr/>
    </dgm:pt>
    <dgm:pt modelId="{BBF63F79-7BA6-934E-BD15-F7F11DB70E5B}" type="sibTrans" cxnId="{C9250991-65F8-5645-A7A5-E9F2AB5156CA}">
      <dgm:prSet/>
      <dgm:spPr/>
    </dgm:pt>
    <dgm:pt modelId="{7F7636F0-7DE5-A546-A0B0-4FC8CC6C5B1B}" type="pres">
      <dgm:prSet presAssocID="{F962AC3C-6AE6-2B46-95EC-739907ABDC18}" presName="Name0" presStyleCnt="0">
        <dgm:presLayoutVars>
          <dgm:chMax val="7"/>
          <dgm:dir/>
          <dgm:animLvl val="lvl"/>
          <dgm:resizeHandles val="exact"/>
        </dgm:presLayoutVars>
      </dgm:prSet>
      <dgm:spPr/>
    </dgm:pt>
    <dgm:pt modelId="{307A0ACB-F5E4-6B49-8D93-CFE16407FF8C}" type="pres">
      <dgm:prSet presAssocID="{6419FA2A-C24B-9045-99E6-B0E5C988FDA2}" presName="circle1" presStyleLbl="node1" presStyleIdx="0" presStyleCnt="4"/>
      <dgm:spPr/>
    </dgm:pt>
    <dgm:pt modelId="{8E63BEB4-A017-694B-B381-60BEF99333EB}" type="pres">
      <dgm:prSet presAssocID="{6419FA2A-C24B-9045-99E6-B0E5C988FDA2}" presName="space" presStyleCnt="0"/>
      <dgm:spPr/>
    </dgm:pt>
    <dgm:pt modelId="{F53ADDDB-2157-8141-86F2-8C5B07F262FE}" type="pres">
      <dgm:prSet presAssocID="{6419FA2A-C24B-9045-99E6-B0E5C988FDA2}" presName="rect1" presStyleLbl="alignAcc1" presStyleIdx="0" presStyleCnt="4"/>
      <dgm:spPr/>
    </dgm:pt>
    <dgm:pt modelId="{AA3BAC7B-1158-5241-9C98-1DD458EF6BBE}" type="pres">
      <dgm:prSet presAssocID="{8F05F801-B486-5541-A077-C9B9D262C5B2}" presName="vertSpace2" presStyleLbl="node1" presStyleIdx="0" presStyleCnt="4"/>
      <dgm:spPr/>
    </dgm:pt>
    <dgm:pt modelId="{F1A3BA12-4275-2F4A-B57B-BE6C7F3F2D9C}" type="pres">
      <dgm:prSet presAssocID="{8F05F801-B486-5541-A077-C9B9D262C5B2}" presName="circle2" presStyleLbl="node1" presStyleIdx="1" presStyleCnt="4"/>
      <dgm:spPr/>
    </dgm:pt>
    <dgm:pt modelId="{1A12599D-296A-4A40-8A12-C57EFC998AC6}" type="pres">
      <dgm:prSet presAssocID="{8F05F801-B486-5541-A077-C9B9D262C5B2}" presName="rect2" presStyleLbl="alignAcc1" presStyleIdx="1" presStyleCnt="4"/>
      <dgm:spPr/>
    </dgm:pt>
    <dgm:pt modelId="{37CBBF29-53A4-8740-B3A7-413E28A31DC5}" type="pres">
      <dgm:prSet presAssocID="{EEDA1C77-2C51-0E44-BCD2-1E8DE5CA917A}" presName="vertSpace3" presStyleLbl="node1" presStyleIdx="1" presStyleCnt="4"/>
      <dgm:spPr/>
    </dgm:pt>
    <dgm:pt modelId="{38F0B371-3B08-DD4E-AA93-6BEE8A27CA4C}" type="pres">
      <dgm:prSet presAssocID="{EEDA1C77-2C51-0E44-BCD2-1E8DE5CA917A}" presName="circle3" presStyleLbl="node1" presStyleIdx="2" presStyleCnt="4"/>
      <dgm:spPr/>
    </dgm:pt>
    <dgm:pt modelId="{764F7DD3-FDB4-7B44-B148-F45351DA4DD7}" type="pres">
      <dgm:prSet presAssocID="{EEDA1C77-2C51-0E44-BCD2-1E8DE5CA917A}" presName="rect3" presStyleLbl="alignAcc1" presStyleIdx="2" presStyleCnt="4"/>
      <dgm:spPr/>
    </dgm:pt>
    <dgm:pt modelId="{1504FB4B-482B-4742-8EAF-AB1C25D8B177}" type="pres">
      <dgm:prSet presAssocID="{C8AA5703-2956-9A4C-AA3E-581A857852E7}" presName="vertSpace4" presStyleLbl="node1" presStyleIdx="2" presStyleCnt="4"/>
      <dgm:spPr/>
    </dgm:pt>
    <dgm:pt modelId="{211B4799-2FB0-934B-8661-A02BB8FFBB73}" type="pres">
      <dgm:prSet presAssocID="{C8AA5703-2956-9A4C-AA3E-581A857852E7}" presName="circle4" presStyleLbl="node1" presStyleIdx="3" presStyleCnt="4"/>
      <dgm:spPr/>
    </dgm:pt>
    <dgm:pt modelId="{B319C954-0C82-9244-8AAA-FFDE3CC6BAF1}" type="pres">
      <dgm:prSet presAssocID="{C8AA5703-2956-9A4C-AA3E-581A857852E7}" presName="rect4" presStyleLbl="alignAcc1" presStyleIdx="3" presStyleCnt="4"/>
      <dgm:spPr/>
    </dgm:pt>
    <dgm:pt modelId="{5EB68582-BCB0-5A4C-8C9C-01C05BE53453}" type="pres">
      <dgm:prSet presAssocID="{6419FA2A-C24B-9045-99E6-B0E5C988FDA2}" presName="rect1ParTxNoCh" presStyleLbl="alignAcc1" presStyleIdx="3" presStyleCnt="4">
        <dgm:presLayoutVars>
          <dgm:chMax val="1"/>
          <dgm:bulletEnabled val="1"/>
        </dgm:presLayoutVars>
      </dgm:prSet>
      <dgm:spPr/>
    </dgm:pt>
    <dgm:pt modelId="{391B0FB9-16B5-AF4C-8BF5-C2C44D4A6C69}" type="pres">
      <dgm:prSet presAssocID="{8F05F801-B486-5541-A077-C9B9D262C5B2}" presName="rect2ParTxNoCh" presStyleLbl="alignAcc1" presStyleIdx="3" presStyleCnt="4">
        <dgm:presLayoutVars>
          <dgm:chMax val="1"/>
          <dgm:bulletEnabled val="1"/>
        </dgm:presLayoutVars>
      </dgm:prSet>
      <dgm:spPr/>
    </dgm:pt>
    <dgm:pt modelId="{29E6EF3F-D1E6-6347-A696-9B26CC6DB283}" type="pres">
      <dgm:prSet presAssocID="{EEDA1C77-2C51-0E44-BCD2-1E8DE5CA917A}" presName="rect3ParTxNoCh" presStyleLbl="alignAcc1" presStyleIdx="3" presStyleCnt="4">
        <dgm:presLayoutVars>
          <dgm:chMax val="1"/>
          <dgm:bulletEnabled val="1"/>
        </dgm:presLayoutVars>
      </dgm:prSet>
      <dgm:spPr/>
    </dgm:pt>
    <dgm:pt modelId="{CBAE7DBD-FC33-B349-8077-4FF899C8F42C}" type="pres">
      <dgm:prSet presAssocID="{C8AA5703-2956-9A4C-AA3E-581A857852E7}" presName="rect4ParTxNoCh" presStyleLbl="alignAcc1" presStyleIdx="3" presStyleCnt="4">
        <dgm:presLayoutVars>
          <dgm:chMax val="1"/>
          <dgm:bulletEnabled val="1"/>
        </dgm:presLayoutVars>
      </dgm:prSet>
      <dgm:spPr/>
    </dgm:pt>
  </dgm:ptLst>
  <dgm:cxnLst>
    <dgm:cxn modelId="{2C179B1B-90ED-4D44-B766-E2869F993888}" srcId="{F962AC3C-6AE6-2B46-95EC-739907ABDC18}" destId="{8F05F801-B486-5541-A077-C9B9D262C5B2}" srcOrd="1" destOrd="0" parTransId="{EAD24879-D3A7-D743-A2C6-B638E619F983}" sibTransId="{2D16FF97-DA58-9D41-A1EA-2E1052C9BD47}"/>
    <dgm:cxn modelId="{A0308122-07EA-724C-94E3-2D98FF233F77}" type="presOf" srcId="{C8AA5703-2956-9A4C-AA3E-581A857852E7}" destId="{CBAE7DBD-FC33-B349-8077-4FF899C8F42C}" srcOrd="1" destOrd="0" presId="urn:microsoft.com/office/officeart/2005/8/layout/target3"/>
    <dgm:cxn modelId="{4621B230-2314-3541-8515-B7FD37B3539C}" type="presOf" srcId="{F962AC3C-6AE6-2B46-95EC-739907ABDC18}" destId="{7F7636F0-7DE5-A546-A0B0-4FC8CC6C5B1B}" srcOrd="0" destOrd="0" presId="urn:microsoft.com/office/officeart/2005/8/layout/target3"/>
    <dgm:cxn modelId="{D5DCEF31-9363-7643-9F37-BBB550EEE9BE}" type="presOf" srcId="{8F05F801-B486-5541-A077-C9B9D262C5B2}" destId="{391B0FB9-16B5-AF4C-8BF5-C2C44D4A6C69}" srcOrd="1" destOrd="0" presId="urn:microsoft.com/office/officeart/2005/8/layout/target3"/>
    <dgm:cxn modelId="{9AABEC64-5180-8449-9F4F-8750B95C257A}" type="presOf" srcId="{8F05F801-B486-5541-A077-C9B9D262C5B2}" destId="{1A12599D-296A-4A40-8A12-C57EFC998AC6}" srcOrd="0" destOrd="0" presId="urn:microsoft.com/office/officeart/2005/8/layout/target3"/>
    <dgm:cxn modelId="{C9250991-65F8-5645-A7A5-E9F2AB5156CA}" srcId="{F962AC3C-6AE6-2B46-95EC-739907ABDC18}" destId="{C8AA5703-2956-9A4C-AA3E-581A857852E7}" srcOrd="3" destOrd="0" parTransId="{A78FD7FA-B0DD-7041-A870-6404C77D123A}" sibTransId="{BBF63F79-7BA6-934E-BD15-F7F11DB70E5B}"/>
    <dgm:cxn modelId="{228C04C3-A48B-7248-9EFD-11A0C52E6925}" type="presOf" srcId="{6419FA2A-C24B-9045-99E6-B0E5C988FDA2}" destId="{F53ADDDB-2157-8141-86F2-8C5B07F262FE}" srcOrd="0" destOrd="0" presId="urn:microsoft.com/office/officeart/2005/8/layout/target3"/>
    <dgm:cxn modelId="{0F8AA7C3-5CC8-B744-9B38-30BEC434A338}" type="presOf" srcId="{EEDA1C77-2C51-0E44-BCD2-1E8DE5CA917A}" destId="{764F7DD3-FDB4-7B44-B148-F45351DA4DD7}" srcOrd="0" destOrd="0" presId="urn:microsoft.com/office/officeart/2005/8/layout/target3"/>
    <dgm:cxn modelId="{623309CD-B22D-5749-88F2-B6AEC8D67002}" type="presOf" srcId="{6419FA2A-C24B-9045-99E6-B0E5C988FDA2}" destId="{5EB68582-BCB0-5A4C-8C9C-01C05BE53453}" srcOrd="1" destOrd="0" presId="urn:microsoft.com/office/officeart/2005/8/layout/target3"/>
    <dgm:cxn modelId="{F654B0E4-6DF8-3D41-AEE4-F3CE40E852DD}" srcId="{F962AC3C-6AE6-2B46-95EC-739907ABDC18}" destId="{6419FA2A-C24B-9045-99E6-B0E5C988FDA2}" srcOrd="0" destOrd="0" parTransId="{7FD1843B-A5C3-6B4F-BBDB-F0D7AC382FD4}" sibTransId="{69DA035E-F90F-C747-BB92-38DFB8E520D4}"/>
    <dgm:cxn modelId="{74C1C1EC-4F7F-9E4C-BE18-89CA41CE01BB}" type="presOf" srcId="{C8AA5703-2956-9A4C-AA3E-581A857852E7}" destId="{B319C954-0C82-9244-8AAA-FFDE3CC6BAF1}" srcOrd="0" destOrd="0" presId="urn:microsoft.com/office/officeart/2005/8/layout/target3"/>
    <dgm:cxn modelId="{EBA200F6-0F14-6D43-A5BD-92B02C3C934A}" type="presOf" srcId="{EEDA1C77-2C51-0E44-BCD2-1E8DE5CA917A}" destId="{29E6EF3F-D1E6-6347-A696-9B26CC6DB283}" srcOrd="1" destOrd="0" presId="urn:microsoft.com/office/officeart/2005/8/layout/target3"/>
    <dgm:cxn modelId="{389A91FE-442A-F845-866D-1B0EEB5320DB}" srcId="{F962AC3C-6AE6-2B46-95EC-739907ABDC18}" destId="{EEDA1C77-2C51-0E44-BCD2-1E8DE5CA917A}" srcOrd="2" destOrd="0" parTransId="{21BBA2F6-C6AC-DE4C-AB53-2D1520DCD88B}" sibTransId="{FCF37AB4-0868-7A49-BB9D-16876D8B80B6}"/>
    <dgm:cxn modelId="{933E2AF3-4B12-7246-9B76-6165A343B051}" type="presParOf" srcId="{7F7636F0-7DE5-A546-A0B0-4FC8CC6C5B1B}" destId="{307A0ACB-F5E4-6B49-8D93-CFE16407FF8C}" srcOrd="0" destOrd="0" presId="urn:microsoft.com/office/officeart/2005/8/layout/target3"/>
    <dgm:cxn modelId="{AC8FAC4B-DBA5-0341-8BFC-89DB0D9B65EB}" type="presParOf" srcId="{7F7636F0-7DE5-A546-A0B0-4FC8CC6C5B1B}" destId="{8E63BEB4-A017-694B-B381-60BEF99333EB}" srcOrd="1" destOrd="0" presId="urn:microsoft.com/office/officeart/2005/8/layout/target3"/>
    <dgm:cxn modelId="{BE73E817-7D5B-8C47-B652-CA719B241E8D}" type="presParOf" srcId="{7F7636F0-7DE5-A546-A0B0-4FC8CC6C5B1B}" destId="{F53ADDDB-2157-8141-86F2-8C5B07F262FE}" srcOrd="2" destOrd="0" presId="urn:microsoft.com/office/officeart/2005/8/layout/target3"/>
    <dgm:cxn modelId="{9AE52447-4986-8646-9078-E6A79D1D2B6B}" type="presParOf" srcId="{7F7636F0-7DE5-A546-A0B0-4FC8CC6C5B1B}" destId="{AA3BAC7B-1158-5241-9C98-1DD458EF6BBE}" srcOrd="3" destOrd="0" presId="urn:microsoft.com/office/officeart/2005/8/layout/target3"/>
    <dgm:cxn modelId="{3767FCE5-D3DD-0342-8ACC-ED7DD900ECE4}" type="presParOf" srcId="{7F7636F0-7DE5-A546-A0B0-4FC8CC6C5B1B}" destId="{F1A3BA12-4275-2F4A-B57B-BE6C7F3F2D9C}" srcOrd="4" destOrd="0" presId="urn:microsoft.com/office/officeart/2005/8/layout/target3"/>
    <dgm:cxn modelId="{F15C891D-8F95-564F-8C54-CC0E083B350D}" type="presParOf" srcId="{7F7636F0-7DE5-A546-A0B0-4FC8CC6C5B1B}" destId="{1A12599D-296A-4A40-8A12-C57EFC998AC6}" srcOrd="5" destOrd="0" presId="urn:microsoft.com/office/officeart/2005/8/layout/target3"/>
    <dgm:cxn modelId="{2573D7A5-45C9-0040-A056-A66DC1732ED5}" type="presParOf" srcId="{7F7636F0-7DE5-A546-A0B0-4FC8CC6C5B1B}" destId="{37CBBF29-53A4-8740-B3A7-413E28A31DC5}" srcOrd="6" destOrd="0" presId="urn:microsoft.com/office/officeart/2005/8/layout/target3"/>
    <dgm:cxn modelId="{57D1EB2D-54E9-6F46-AEF1-FBE1C544DDBD}" type="presParOf" srcId="{7F7636F0-7DE5-A546-A0B0-4FC8CC6C5B1B}" destId="{38F0B371-3B08-DD4E-AA93-6BEE8A27CA4C}" srcOrd="7" destOrd="0" presId="urn:microsoft.com/office/officeart/2005/8/layout/target3"/>
    <dgm:cxn modelId="{BC4994F8-3685-7E41-AA93-08B2B2B7E33B}" type="presParOf" srcId="{7F7636F0-7DE5-A546-A0B0-4FC8CC6C5B1B}" destId="{764F7DD3-FDB4-7B44-B148-F45351DA4DD7}" srcOrd="8" destOrd="0" presId="urn:microsoft.com/office/officeart/2005/8/layout/target3"/>
    <dgm:cxn modelId="{13B389EF-D9BD-6744-9ADE-15B1A92639AE}" type="presParOf" srcId="{7F7636F0-7DE5-A546-A0B0-4FC8CC6C5B1B}" destId="{1504FB4B-482B-4742-8EAF-AB1C25D8B177}" srcOrd="9" destOrd="0" presId="urn:microsoft.com/office/officeart/2005/8/layout/target3"/>
    <dgm:cxn modelId="{4A47D3D7-0CC3-CA4D-A386-978BC8A762DB}" type="presParOf" srcId="{7F7636F0-7DE5-A546-A0B0-4FC8CC6C5B1B}" destId="{211B4799-2FB0-934B-8661-A02BB8FFBB73}" srcOrd="10" destOrd="0" presId="urn:microsoft.com/office/officeart/2005/8/layout/target3"/>
    <dgm:cxn modelId="{2F907B42-8B12-C94D-B0BF-FBA9EC15ED16}" type="presParOf" srcId="{7F7636F0-7DE5-A546-A0B0-4FC8CC6C5B1B}" destId="{B319C954-0C82-9244-8AAA-FFDE3CC6BAF1}" srcOrd="11" destOrd="0" presId="urn:microsoft.com/office/officeart/2005/8/layout/target3"/>
    <dgm:cxn modelId="{6AD6931A-D0BB-0748-BA92-671657C0D14A}" type="presParOf" srcId="{7F7636F0-7DE5-A546-A0B0-4FC8CC6C5B1B}" destId="{5EB68582-BCB0-5A4C-8C9C-01C05BE53453}" srcOrd="12" destOrd="0" presId="urn:microsoft.com/office/officeart/2005/8/layout/target3"/>
    <dgm:cxn modelId="{5AA6F82D-D967-E24F-8F87-4906E8C89E55}" type="presParOf" srcId="{7F7636F0-7DE5-A546-A0B0-4FC8CC6C5B1B}" destId="{391B0FB9-16B5-AF4C-8BF5-C2C44D4A6C69}" srcOrd="13" destOrd="0" presId="urn:microsoft.com/office/officeart/2005/8/layout/target3"/>
    <dgm:cxn modelId="{A3042C13-96F0-634A-B12A-6710A2D38D1A}" type="presParOf" srcId="{7F7636F0-7DE5-A546-A0B0-4FC8CC6C5B1B}" destId="{29E6EF3F-D1E6-6347-A696-9B26CC6DB283}" srcOrd="14" destOrd="0" presId="urn:microsoft.com/office/officeart/2005/8/layout/target3"/>
    <dgm:cxn modelId="{E57B6102-2346-FD4A-98E0-EA2F7EF1C7E6}" type="presParOf" srcId="{7F7636F0-7DE5-A546-A0B0-4FC8CC6C5B1B}" destId="{CBAE7DBD-FC33-B349-8077-4FF899C8F42C}"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80A6B2B-6A0D-1246-91EC-EC5B5C65BD55}" type="doc">
      <dgm:prSet loTypeId="urn:microsoft.com/office/officeart/2009/3/layout/RandomtoResultProcess" loCatId="" qsTypeId="urn:microsoft.com/office/officeart/2005/8/quickstyle/simple1" qsCatId="simple" csTypeId="urn:microsoft.com/office/officeart/2005/8/colors/colorful1" csCatId="colorful" phldr="1"/>
      <dgm:spPr/>
      <dgm:t>
        <a:bodyPr/>
        <a:lstStyle/>
        <a:p>
          <a:endParaRPr lang="tr-TR"/>
        </a:p>
      </dgm:t>
    </dgm:pt>
    <dgm:pt modelId="{19D9A429-2291-5E41-90BD-B23C59BAD39B}">
      <dgm:prSet phldrT="[Metin]"/>
      <dgm:spPr/>
      <dgm:t>
        <a:bodyPr/>
        <a:lstStyle/>
        <a:p>
          <a:endParaRPr lang="tr-TR" dirty="0">
            <a:latin typeface="Tahoma" panose="020B0604030504040204" pitchFamily="34" charset="0"/>
            <a:ea typeface="Tahoma" panose="020B0604030504040204" pitchFamily="34" charset="0"/>
            <a:cs typeface="Tahoma" panose="020B0604030504040204" pitchFamily="34" charset="0"/>
          </a:endParaRPr>
        </a:p>
      </dgm:t>
    </dgm:pt>
    <dgm:pt modelId="{151D9BBA-22CD-4441-AE68-61E31FF71421}" type="parTrans" cxnId="{E2BB3F0F-7CE4-6A4C-ABE6-7DE6409A7A8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49413CDD-C59A-A543-A0B4-1F3B84717CE3}" type="sibTrans" cxnId="{E2BB3F0F-7CE4-6A4C-ABE6-7DE6409A7A8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BD9C427-E014-4A41-AF2A-FF8249707559}">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Akranlarına oranla daha az morfem kullanırlar.</a:t>
          </a:r>
        </a:p>
      </dgm:t>
    </dgm:pt>
    <dgm:pt modelId="{E9E89DC5-962D-EE4B-823D-070C3569190B}" type="parTrans" cxnId="{9A779FC9-39E2-C34A-9428-27F81FA0A686}">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232918F-4D71-2340-8DCE-613B730A995C}" type="sibTrans" cxnId="{9A779FC9-39E2-C34A-9428-27F81FA0A686}">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C34A4C63-48AC-E149-862B-5A70B15EFC51}">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Kısa sözcüklerle iletişim kurarlar</a:t>
          </a:r>
        </a:p>
      </dgm:t>
    </dgm:pt>
    <dgm:pt modelId="{126967B0-58D8-2344-824C-FCB43E73187E}" type="parTrans" cxnId="{32B42256-7EE7-0549-BD2E-E5B7E06123E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C55390B4-7CD4-894A-A394-58A22A4CE1E9}" type="sibTrans" cxnId="{32B42256-7EE7-0549-BD2E-E5B7E06123E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5F79D4EA-A505-5947-B08B-B72DCCD4A4BA}">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Morfem kullanımında sık hata yaparlar</a:t>
          </a:r>
        </a:p>
      </dgm:t>
    </dgm:pt>
    <dgm:pt modelId="{7541289D-726A-7A40-A36B-526F4E12519B}" type="parTrans" cxnId="{6D43C5BA-375E-7B4E-BF95-AE455379CA9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BD13F32-FD83-C548-B764-8E827B0AAC1B}" type="sibTrans" cxnId="{6D43C5BA-375E-7B4E-BF95-AE455379CA9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6B4240C0-2FC1-D440-9888-24B3416EE844}">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Soru sözcük ve eklerini kullanmada zorluk </a:t>
          </a:r>
        </a:p>
      </dgm:t>
    </dgm:pt>
    <dgm:pt modelId="{9EA4DE6A-E0E3-C14C-AB6E-1015D649D182}" type="parTrans" cxnId="{1F7ADD33-B7CE-EF4F-8097-29A00D1B252F}">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8DF76A3-0E42-F54D-B4C6-32F1540D3198}" type="sibTrans" cxnId="{1F7ADD33-B7CE-EF4F-8097-29A00D1B252F}">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08E0A30-4242-E442-B0C1-1E9A22BE7FA4}">
      <dgm:prSet phldrT="[Metin]" phldr="1"/>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6FBB63FB-A5CA-264E-84F3-DD28FFA6EDFD}" type="parTrans" cxnId="{E41C0895-D5BC-C241-B395-13506E86C5F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92F68AF-5BD1-FB41-8110-70C9E9AC046F}" type="sibTrans" cxnId="{E41C0895-D5BC-C241-B395-13506E86C5F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509DC994-AEF8-BB4F-ADF0-54940F303832}">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Bağlaçları</a:t>
          </a:r>
        </a:p>
      </dgm:t>
    </dgm:pt>
    <dgm:pt modelId="{8E672429-01CB-C74B-AB58-F9BEF8420B53}" type="parTrans" cxnId="{ACEE1AD2-AAD8-944F-8073-D3D9145E4265}">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F0355E9-F9D8-7C41-BFFC-0F9897BA6477}" type="sibTrans" cxnId="{ACEE1AD2-AAD8-944F-8073-D3D9145E4265}">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48509DBC-57B4-A246-88DD-13695D9FBF2C}">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Zarfları</a:t>
          </a:r>
        </a:p>
      </dgm:t>
    </dgm:pt>
    <dgm:pt modelId="{42DB6D55-E010-0841-803C-06532F059595}" type="parTrans" cxnId="{6E06238B-693C-E540-B16C-E185574D2D4D}">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41A2D677-C59B-6F48-86BE-76BBBAF2568C}" type="sibTrans" cxnId="{6E06238B-693C-E540-B16C-E185574D2D4D}">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7A45F01-B7FA-8B46-9D84-87E41B862CC2}">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Yer-yön bildirin sözcükleri kullanmada zorluk</a:t>
          </a:r>
        </a:p>
      </dgm:t>
    </dgm:pt>
    <dgm:pt modelId="{140DE80A-B795-B04B-8DD8-877542B8D0C3}" type="parTrans" cxnId="{54F56DCC-ACC1-3A45-BB09-E316450576F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87FE8C5-2668-1A45-B9BD-85D4FB7C21E8}" type="sibTrans" cxnId="{54F56DCC-ACC1-3A45-BB09-E316450576F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3191075-4CD5-754E-86F3-324AFBEA25CA}" type="pres">
      <dgm:prSet presAssocID="{380A6B2B-6A0D-1246-91EC-EC5B5C65BD55}" presName="Name0" presStyleCnt="0">
        <dgm:presLayoutVars>
          <dgm:dir/>
          <dgm:animOne val="branch"/>
          <dgm:animLvl val="lvl"/>
        </dgm:presLayoutVars>
      </dgm:prSet>
      <dgm:spPr/>
    </dgm:pt>
    <dgm:pt modelId="{439D147C-DB25-CF4E-8EFF-ADE632FC7B3F}" type="pres">
      <dgm:prSet presAssocID="{19D9A429-2291-5E41-90BD-B23C59BAD39B}" presName="chaos" presStyleCnt="0"/>
      <dgm:spPr/>
    </dgm:pt>
    <dgm:pt modelId="{8EA9EDA8-50C5-7C46-A2E4-B9CBD3098FF9}" type="pres">
      <dgm:prSet presAssocID="{19D9A429-2291-5E41-90BD-B23C59BAD39B}" presName="parTx1" presStyleLbl="revTx" presStyleIdx="0" presStyleCnt="5"/>
      <dgm:spPr/>
    </dgm:pt>
    <dgm:pt modelId="{12B30A74-FF27-044B-8A71-7FB9DDC391A1}" type="pres">
      <dgm:prSet presAssocID="{19D9A429-2291-5E41-90BD-B23C59BAD39B}" presName="desTx1" presStyleLbl="revTx" presStyleIdx="1" presStyleCnt="5" custScaleX="155213">
        <dgm:presLayoutVars>
          <dgm:bulletEnabled val="1"/>
        </dgm:presLayoutVars>
      </dgm:prSet>
      <dgm:spPr/>
    </dgm:pt>
    <dgm:pt modelId="{4F31DC69-B697-CF40-8D04-BC0528F86020}" type="pres">
      <dgm:prSet presAssocID="{19D9A429-2291-5E41-90BD-B23C59BAD39B}" presName="c1" presStyleLbl="node1" presStyleIdx="0" presStyleCnt="19"/>
      <dgm:spPr/>
    </dgm:pt>
    <dgm:pt modelId="{CCB4D708-CF76-5D4E-A153-0AB2A684DB1D}" type="pres">
      <dgm:prSet presAssocID="{19D9A429-2291-5E41-90BD-B23C59BAD39B}" presName="c2" presStyleLbl="node1" presStyleIdx="1" presStyleCnt="19"/>
      <dgm:spPr/>
    </dgm:pt>
    <dgm:pt modelId="{1FA6BCAF-0C84-ED40-998F-4D5FD6582E10}" type="pres">
      <dgm:prSet presAssocID="{19D9A429-2291-5E41-90BD-B23C59BAD39B}" presName="c3" presStyleLbl="node1" presStyleIdx="2" presStyleCnt="19"/>
      <dgm:spPr/>
    </dgm:pt>
    <dgm:pt modelId="{7EC3DE82-A1A6-3E45-A46E-15DC79874703}" type="pres">
      <dgm:prSet presAssocID="{19D9A429-2291-5E41-90BD-B23C59BAD39B}" presName="c4" presStyleLbl="node1" presStyleIdx="3" presStyleCnt="19"/>
      <dgm:spPr/>
    </dgm:pt>
    <dgm:pt modelId="{7DB873EC-D6F6-DB4C-A040-73516F8F7325}" type="pres">
      <dgm:prSet presAssocID="{19D9A429-2291-5E41-90BD-B23C59BAD39B}" presName="c5" presStyleLbl="node1" presStyleIdx="4" presStyleCnt="19"/>
      <dgm:spPr/>
    </dgm:pt>
    <dgm:pt modelId="{69708688-616C-834D-90E8-CFC063405142}" type="pres">
      <dgm:prSet presAssocID="{19D9A429-2291-5E41-90BD-B23C59BAD39B}" presName="c6" presStyleLbl="node1" presStyleIdx="5" presStyleCnt="19"/>
      <dgm:spPr/>
    </dgm:pt>
    <dgm:pt modelId="{F9B576A2-37E9-AF40-8E6A-89860B74D9E6}" type="pres">
      <dgm:prSet presAssocID="{19D9A429-2291-5E41-90BD-B23C59BAD39B}" presName="c7" presStyleLbl="node1" presStyleIdx="6" presStyleCnt="19"/>
      <dgm:spPr/>
    </dgm:pt>
    <dgm:pt modelId="{D1BDC25D-9EEB-B34A-A75F-385B10DFB61A}" type="pres">
      <dgm:prSet presAssocID="{19D9A429-2291-5E41-90BD-B23C59BAD39B}" presName="c8" presStyleLbl="node1" presStyleIdx="7" presStyleCnt="19"/>
      <dgm:spPr/>
    </dgm:pt>
    <dgm:pt modelId="{46AA6228-45EF-D04E-9524-D5E6FD9666E3}" type="pres">
      <dgm:prSet presAssocID="{19D9A429-2291-5E41-90BD-B23C59BAD39B}" presName="c9" presStyleLbl="node1" presStyleIdx="8" presStyleCnt="19"/>
      <dgm:spPr/>
    </dgm:pt>
    <dgm:pt modelId="{3FE48228-F17B-FA4E-813F-E421FF8BED0B}" type="pres">
      <dgm:prSet presAssocID="{19D9A429-2291-5E41-90BD-B23C59BAD39B}" presName="c10" presStyleLbl="node1" presStyleIdx="9" presStyleCnt="19"/>
      <dgm:spPr/>
    </dgm:pt>
    <dgm:pt modelId="{F95FBC81-6093-C446-AC3B-640813B3BACC}" type="pres">
      <dgm:prSet presAssocID="{19D9A429-2291-5E41-90BD-B23C59BAD39B}" presName="c11" presStyleLbl="node1" presStyleIdx="10" presStyleCnt="19"/>
      <dgm:spPr/>
    </dgm:pt>
    <dgm:pt modelId="{7EF4233C-EC0C-4648-8B83-434A5979F1AB}" type="pres">
      <dgm:prSet presAssocID="{19D9A429-2291-5E41-90BD-B23C59BAD39B}" presName="c12" presStyleLbl="node1" presStyleIdx="11" presStyleCnt="19"/>
      <dgm:spPr/>
    </dgm:pt>
    <dgm:pt modelId="{FE90F452-533F-4743-B29B-56B57AA639BE}" type="pres">
      <dgm:prSet presAssocID="{19D9A429-2291-5E41-90BD-B23C59BAD39B}" presName="c13" presStyleLbl="node1" presStyleIdx="12" presStyleCnt="19"/>
      <dgm:spPr/>
    </dgm:pt>
    <dgm:pt modelId="{34792F9C-AC6F-2E42-BF3D-9CC5224CEC21}" type="pres">
      <dgm:prSet presAssocID="{19D9A429-2291-5E41-90BD-B23C59BAD39B}" presName="c14" presStyleLbl="node1" presStyleIdx="13" presStyleCnt="19"/>
      <dgm:spPr/>
    </dgm:pt>
    <dgm:pt modelId="{2B02F491-4B5F-D544-BB95-CDCA4BE1BF29}" type="pres">
      <dgm:prSet presAssocID="{19D9A429-2291-5E41-90BD-B23C59BAD39B}" presName="c15" presStyleLbl="node1" presStyleIdx="14" presStyleCnt="19"/>
      <dgm:spPr/>
    </dgm:pt>
    <dgm:pt modelId="{C2770FFC-688A-2E4A-A7A9-755DB1337FB8}" type="pres">
      <dgm:prSet presAssocID="{19D9A429-2291-5E41-90BD-B23C59BAD39B}" presName="c16" presStyleLbl="node1" presStyleIdx="15" presStyleCnt="19"/>
      <dgm:spPr/>
    </dgm:pt>
    <dgm:pt modelId="{8396DDBA-C74A-3D4F-B9CC-2FE353BCE1BD}" type="pres">
      <dgm:prSet presAssocID="{19D9A429-2291-5E41-90BD-B23C59BAD39B}" presName="c17" presStyleLbl="node1" presStyleIdx="16" presStyleCnt="19"/>
      <dgm:spPr/>
    </dgm:pt>
    <dgm:pt modelId="{F541E476-85B4-0C42-A2A2-875363824A4E}" type="pres">
      <dgm:prSet presAssocID="{19D9A429-2291-5E41-90BD-B23C59BAD39B}" presName="c18" presStyleLbl="node1" presStyleIdx="17" presStyleCnt="19"/>
      <dgm:spPr/>
    </dgm:pt>
    <dgm:pt modelId="{7465A71C-CD3B-674E-BEB7-E81FAF5C7ED6}" type="pres">
      <dgm:prSet presAssocID="{49413CDD-C59A-A543-A0B4-1F3B84717CE3}" presName="chevronComposite1" presStyleCnt="0"/>
      <dgm:spPr/>
    </dgm:pt>
    <dgm:pt modelId="{654823E9-5AE5-324F-814F-CCEEF5066E42}" type="pres">
      <dgm:prSet presAssocID="{49413CDD-C59A-A543-A0B4-1F3B84717CE3}" presName="chevron1" presStyleLbl="sibTrans2D1" presStyleIdx="0" presStyleCnt="2"/>
      <dgm:spPr/>
    </dgm:pt>
    <dgm:pt modelId="{8B1E3798-2781-F54E-8EBE-78A17292415E}" type="pres">
      <dgm:prSet presAssocID="{49413CDD-C59A-A543-A0B4-1F3B84717CE3}" presName="spChevron1" presStyleCnt="0"/>
      <dgm:spPr/>
    </dgm:pt>
    <dgm:pt modelId="{782D8C83-6484-6243-8162-5CD72064E88C}" type="pres">
      <dgm:prSet presAssocID="{5F79D4EA-A505-5947-B08B-B72DCCD4A4BA}" presName="middle" presStyleCnt="0"/>
      <dgm:spPr/>
    </dgm:pt>
    <dgm:pt modelId="{D6962442-54CF-904B-801F-3A39A141F62E}" type="pres">
      <dgm:prSet presAssocID="{5F79D4EA-A505-5947-B08B-B72DCCD4A4BA}" presName="parTxMid" presStyleLbl="revTx" presStyleIdx="2" presStyleCnt="5"/>
      <dgm:spPr/>
    </dgm:pt>
    <dgm:pt modelId="{1655B865-9E2E-A345-876B-8EA184758EE3}" type="pres">
      <dgm:prSet presAssocID="{5F79D4EA-A505-5947-B08B-B72DCCD4A4BA}" presName="desTxMid" presStyleLbl="revTx" presStyleIdx="3" presStyleCnt="5" custLinFactNeighborX="-14022" custLinFactNeighborY="947">
        <dgm:presLayoutVars>
          <dgm:bulletEnabled val="1"/>
        </dgm:presLayoutVars>
      </dgm:prSet>
      <dgm:spPr/>
    </dgm:pt>
    <dgm:pt modelId="{AD28E9A1-1BD0-D94A-976C-F89F9B7C3B20}" type="pres">
      <dgm:prSet presAssocID="{5F79D4EA-A505-5947-B08B-B72DCCD4A4BA}" presName="spMid" presStyleCnt="0"/>
      <dgm:spPr/>
    </dgm:pt>
    <dgm:pt modelId="{26229319-60F6-A54E-A3CD-27E625465F41}" type="pres">
      <dgm:prSet presAssocID="{8BD13F32-FD83-C548-B764-8E827B0AAC1B}" presName="chevronComposite1" presStyleCnt="0"/>
      <dgm:spPr/>
    </dgm:pt>
    <dgm:pt modelId="{8DA468D8-1750-5646-AB3D-72F4AAA0659B}" type="pres">
      <dgm:prSet presAssocID="{8BD13F32-FD83-C548-B764-8E827B0AAC1B}" presName="chevron1" presStyleLbl="sibTrans2D1" presStyleIdx="1" presStyleCnt="2"/>
      <dgm:spPr/>
    </dgm:pt>
    <dgm:pt modelId="{38B6ED55-7E9B-4B41-A39E-83F455F3BFA2}" type="pres">
      <dgm:prSet presAssocID="{8BD13F32-FD83-C548-B764-8E827B0AAC1B}" presName="spChevron1" presStyleCnt="0"/>
      <dgm:spPr/>
    </dgm:pt>
    <dgm:pt modelId="{B86C57C8-1D93-F040-BC78-EAC6503A34B5}" type="pres">
      <dgm:prSet presAssocID="{F08E0A30-4242-E442-B0C1-1E9A22BE7FA4}" presName="last" presStyleCnt="0"/>
      <dgm:spPr/>
    </dgm:pt>
    <dgm:pt modelId="{BD4006DE-48D4-7645-8A79-7E3593C763E3}" type="pres">
      <dgm:prSet presAssocID="{F08E0A30-4242-E442-B0C1-1E9A22BE7FA4}" presName="circleTx" presStyleLbl="node1" presStyleIdx="18" presStyleCnt="19"/>
      <dgm:spPr/>
    </dgm:pt>
    <dgm:pt modelId="{7C2F9809-1791-264D-8314-E66904180D6F}" type="pres">
      <dgm:prSet presAssocID="{F08E0A30-4242-E442-B0C1-1E9A22BE7FA4}" presName="desTxN" presStyleLbl="revTx" presStyleIdx="4" presStyleCnt="5" custScaleX="133503">
        <dgm:presLayoutVars>
          <dgm:bulletEnabled val="1"/>
        </dgm:presLayoutVars>
      </dgm:prSet>
      <dgm:spPr/>
    </dgm:pt>
    <dgm:pt modelId="{032F3B75-2248-7D4D-B7CF-1FD4CB2E698E}" type="pres">
      <dgm:prSet presAssocID="{F08E0A30-4242-E442-B0C1-1E9A22BE7FA4}" presName="spN" presStyleCnt="0"/>
      <dgm:spPr/>
    </dgm:pt>
  </dgm:ptLst>
  <dgm:cxnLst>
    <dgm:cxn modelId="{E2BB3F0F-7CE4-6A4C-ABE6-7DE6409A7A89}" srcId="{380A6B2B-6A0D-1246-91EC-EC5B5C65BD55}" destId="{19D9A429-2291-5E41-90BD-B23C59BAD39B}" srcOrd="0" destOrd="0" parTransId="{151D9BBA-22CD-4441-AE68-61E31FF71421}" sibTransId="{49413CDD-C59A-A543-A0B4-1F3B84717CE3}"/>
    <dgm:cxn modelId="{D26F6413-A143-394C-BBC0-37E672454ACB}" type="presOf" srcId="{19D9A429-2291-5E41-90BD-B23C59BAD39B}" destId="{8EA9EDA8-50C5-7C46-A2E4-B9CBD3098FF9}" srcOrd="0" destOrd="0" presId="urn:microsoft.com/office/officeart/2009/3/layout/RandomtoResultProcess"/>
    <dgm:cxn modelId="{1F7ADD33-B7CE-EF4F-8097-29A00D1B252F}" srcId="{5F79D4EA-A505-5947-B08B-B72DCCD4A4BA}" destId="{6B4240C0-2FC1-D440-9888-24B3416EE844}" srcOrd="0" destOrd="0" parTransId="{9EA4DE6A-E0E3-C14C-AB6E-1015D649D182}" sibTransId="{E8DF76A3-0E42-F54D-B4C6-32F1540D3198}"/>
    <dgm:cxn modelId="{586B0953-20F2-2A44-B40D-04752ABF6727}" type="presOf" srcId="{48509DBC-57B4-A246-88DD-13695D9FBF2C}" destId="{7C2F9809-1791-264D-8314-E66904180D6F}" srcOrd="0" destOrd="1" presId="urn:microsoft.com/office/officeart/2009/3/layout/RandomtoResultProcess"/>
    <dgm:cxn modelId="{32B42256-7EE7-0549-BD2E-E5B7E06123E8}" srcId="{19D9A429-2291-5E41-90BD-B23C59BAD39B}" destId="{C34A4C63-48AC-E149-862B-5A70B15EFC51}" srcOrd="1" destOrd="0" parTransId="{126967B0-58D8-2344-824C-FCB43E73187E}" sibTransId="{C55390B4-7CD4-894A-A394-58A22A4CE1E9}"/>
    <dgm:cxn modelId="{1386B557-8D66-C043-81FF-A51E44FCEEEF}" type="presOf" srcId="{0BD9C427-E014-4A41-AF2A-FF8249707559}" destId="{12B30A74-FF27-044B-8A71-7FB9DDC391A1}" srcOrd="0" destOrd="0" presId="urn:microsoft.com/office/officeart/2009/3/layout/RandomtoResultProcess"/>
    <dgm:cxn modelId="{72B5A073-4064-F141-B25A-343742CB3BC1}" type="presOf" srcId="{C34A4C63-48AC-E149-862B-5A70B15EFC51}" destId="{12B30A74-FF27-044B-8A71-7FB9DDC391A1}" srcOrd="0" destOrd="1" presId="urn:microsoft.com/office/officeart/2009/3/layout/RandomtoResultProcess"/>
    <dgm:cxn modelId="{6E06238B-693C-E540-B16C-E185574D2D4D}" srcId="{F08E0A30-4242-E442-B0C1-1E9A22BE7FA4}" destId="{48509DBC-57B4-A246-88DD-13695D9FBF2C}" srcOrd="1" destOrd="0" parTransId="{42DB6D55-E010-0841-803C-06532F059595}" sibTransId="{41A2D677-C59B-6F48-86BE-76BBBAF2568C}"/>
    <dgm:cxn modelId="{91F4CC94-3DEE-BE4E-9E31-A760976E1E51}" type="presOf" srcId="{F7A45F01-B7FA-8B46-9D84-87E41B862CC2}" destId="{7C2F9809-1791-264D-8314-E66904180D6F}" srcOrd="0" destOrd="2" presId="urn:microsoft.com/office/officeart/2009/3/layout/RandomtoResultProcess"/>
    <dgm:cxn modelId="{E41C0895-D5BC-C241-B395-13506E86C5F8}" srcId="{380A6B2B-6A0D-1246-91EC-EC5B5C65BD55}" destId="{F08E0A30-4242-E442-B0C1-1E9A22BE7FA4}" srcOrd="2" destOrd="0" parTransId="{6FBB63FB-A5CA-264E-84F3-DD28FFA6EDFD}" sibTransId="{F92F68AF-5BD1-FB41-8110-70C9E9AC046F}"/>
    <dgm:cxn modelId="{448B169C-1217-2741-994C-D730EB4F9C4D}" type="presOf" srcId="{6B4240C0-2FC1-D440-9888-24B3416EE844}" destId="{1655B865-9E2E-A345-876B-8EA184758EE3}" srcOrd="0" destOrd="0" presId="urn:microsoft.com/office/officeart/2009/3/layout/RandomtoResultProcess"/>
    <dgm:cxn modelId="{E87E8EA5-74CA-3F42-AFA6-A2CCDD3D4908}" type="presOf" srcId="{5F79D4EA-A505-5947-B08B-B72DCCD4A4BA}" destId="{D6962442-54CF-904B-801F-3A39A141F62E}" srcOrd="0" destOrd="0" presId="urn:microsoft.com/office/officeart/2009/3/layout/RandomtoResultProcess"/>
    <dgm:cxn modelId="{4EB8F2AA-E19A-7945-B031-0D3822C9F172}" type="presOf" srcId="{380A6B2B-6A0D-1246-91EC-EC5B5C65BD55}" destId="{83191075-4CD5-754E-86F3-324AFBEA25CA}" srcOrd="0" destOrd="0" presId="urn:microsoft.com/office/officeart/2009/3/layout/RandomtoResultProcess"/>
    <dgm:cxn modelId="{6D43C5BA-375E-7B4E-BF95-AE455379CA94}" srcId="{380A6B2B-6A0D-1246-91EC-EC5B5C65BD55}" destId="{5F79D4EA-A505-5947-B08B-B72DCCD4A4BA}" srcOrd="1" destOrd="0" parTransId="{7541289D-726A-7A40-A36B-526F4E12519B}" sibTransId="{8BD13F32-FD83-C548-B764-8E827B0AAC1B}"/>
    <dgm:cxn modelId="{936DEFBF-16DC-B845-82D7-090EEF82E7C0}" type="presOf" srcId="{F08E0A30-4242-E442-B0C1-1E9A22BE7FA4}" destId="{BD4006DE-48D4-7645-8A79-7E3593C763E3}" srcOrd="0" destOrd="0" presId="urn:microsoft.com/office/officeart/2009/3/layout/RandomtoResultProcess"/>
    <dgm:cxn modelId="{9A779FC9-39E2-C34A-9428-27F81FA0A686}" srcId="{19D9A429-2291-5E41-90BD-B23C59BAD39B}" destId="{0BD9C427-E014-4A41-AF2A-FF8249707559}" srcOrd="0" destOrd="0" parTransId="{E9E89DC5-962D-EE4B-823D-070C3569190B}" sibTransId="{B232918F-4D71-2340-8DCE-613B730A995C}"/>
    <dgm:cxn modelId="{54F56DCC-ACC1-3A45-BB09-E316450576FB}" srcId="{F08E0A30-4242-E442-B0C1-1E9A22BE7FA4}" destId="{F7A45F01-B7FA-8B46-9D84-87E41B862CC2}" srcOrd="2" destOrd="0" parTransId="{140DE80A-B795-B04B-8DD8-877542B8D0C3}" sibTransId="{087FE8C5-2668-1A45-B9BD-85D4FB7C21E8}"/>
    <dgm:cxn modelId="{ACEE1AD2-AAD8-944F-8073-D3D9145E4265}" srcId="{F08E0A30-4242-E442-B0C1-1E9A22BE7FA4}" destId="{509DC994-AEF8-BB4F-ADF0-54940F303832}" srcOrd="0" destOrd="0" parTransId="{8E672429-01CB-C74B-AB58-F9BEF8420B53}" sibTransId="{2F0355E9-F9D8-7C41-BFFC-0F9897BA6477}"/>
    <dgm:cxn modelId="{178B29E2-B359-A645-BEA3-94C63306718F}" type="presOf" srcId="{509DC994-AEF8-BB4F-ADF0-54940F303832}" destId="{7C2F9809-1791-264D-8314-E66904180D6F}" srcOrd="0" destOrd="0" presId="urn:microsoft.com/office/officeart/2009/3/layout/RandomtoResultProcess"/>
    <dgm:cxn modelId="{3963A1E1-D7B5-1240-8F2A-944ECE6A611F}" type="presParOf" srcId="{83191075-4CD5-754E-86F3-324AFBEA25CA}" destId="{439D147C-DB25-CF4E-8EFF-ADE632FC7B3F}" srcOrd="0" destOrd="0" presId="urn:microsoft.com/office/officeart/2009/3/layout/RandomtoResultProcess"/>
    <dgm:cxn modelId="{74FDA9A6-4C5A-2A48-9A64-0DED0625139A}" type="presParOf" srcId="{439D147C-DB25-CF4E-8EFF-ADE632FC7B3F}" destId="{8EA9EDA8-50C5-7C46-A2E4-B9CBD3098FF9}" srcOrd="0" destOrd="0" presId="urn:microsoft.com/office/officeart/2009/3/layout/RandomtoResultProcess"/>
    <dgm:cxn modelId="{DDC246B8-9374-0E4A-9C9E-B85F0266FD75}" type="presParOf" srcId="{439D147C-DB25-CF4E-8EFF-ADE632FC7B3F}" destId="{12B30A74-FF27-044B-8A71-7FB9DDC391A1}" srcOrd="1" destOrd="0" presId="urn:microsoft.com/office/officeart/2009/3/layout/RandomtoResultProcess"/>
    <dgm:cxn modelId="{03720D81-DDF6-4048-B2CE-3B61DE55E9BD}" type="presParOf" srcId="{439D147C-DB25-CF4E-8EFF-ADE632FC7B3F}" destId="{4F31DC69-B697-CF40-8D04-BC0528F86020}" srcOrd="2" destOrd="0" presId="urn:microsoft.com/office/officeart/2009/3/layout/RandomtoResultProcess"/>
    <dgm:cxn modelId="{755EBF5E-6006-8440-8013-1FFE4C5BD6B7}" type="presParOf" srcId="{439D147C-DB25-CF4E-8EFF-ADE632FC7B3F}" destId="{CCB4D708-CF76-5D4E-A153-0AB2A684DB1D}" srcOrd="3" destOrd="0" presId="urn:microsoft.com/office/officeart/2009/3/layout/RandomtoResultProcess"/>
    <dgm:cxn modelId="{1EFE5DEB-A691-0042-8B12-40D6DA0876F3}" type="presParOf" srcId="{439D147C-DB25-CF4E-8EFF-ADE632FC7B3F}" destId="{1FA6BCAF-0C84-ED40-998F-4D5FD6582E10}" srcOrd="4" destOrd="0" presId="urn:microsoft.com/office/officeart/2009/3/layout/RandomtoResultProcess"/>
    <dgm:cxn modelId="{494954C2-461C-184A-A869-593D94007EFA}" type="presParOf" srcId="{439D147C-DB25-CF4E-8EFF-ADE632FC7B3F}" destId="{7EC3DE82-A1A6-3E45-A46E-15DC79874703}" srcOrd="5" destOrd="0" presId="urn:microsoft.com/office/officeart/2009/3/layout/RandomtoResultProcess"/>
    <dgm:cxn modelId="{7505E25C-14C6-B145-A45E-A69C1E4DE5EC}" type="presParOf" srcId="{439D147C-DB25-CF4E-8EFF-ADE632FC7B3F}" destId="{7DB873EC-D6F6-DB4C-A040-73516F8F7325}" srcOrd="6" destOrd="0" presId="urn:microsoft.com/office/officeart/2009/3/layout/RandomtoResultProcess"/>
    <dgm:cxn modelId="{DCBE2D59-5170-2349-B5CF-9166CE39055B}" type="presParOf" srcId="{439D147C-DB25-CF4E-8EFF-ADE632FC7B3F}" destId="{69708688-616C-834D-90E8-CFC063405142}" srcOrd="7" destOrd="0" presId="urn:microsoft.com/office/officeart/2009/3/layout/RandomtoResultProcess"/>
    <dgm:cxn modelId="{D3953312-3F5B-C340-9E34-0CBDE1FD87CC}" type="presParOf" srcId="{439D147C-DB25-CF4E-8EFF-ADE632FC7B3F}" destId="{F9B576A2-37E9-AF40-8E6A-89860B74D9E6}" srcOrd="8" destOrd="0" presId="urn:microsoft.com/office/officeart/2009/3/layout/RandomtoResultProcess"/>
    <dgm:cxn modelId="{CFA40361-655E-EB43-AA3F-E3BB2A9500D7}" type="presParOf" srcId="{439D147C-DB25-CF4E-8EFF-ADE632FC7B3F}" destId="{D1BDC25D-9EEB-B34A-A75F-385B10DFB61A}" srcOrd="9" destOrd="0" presId="urn:microsoft.com/office/officeart/2009/3/layout/RandomtoResultProcess"/>
    <dgm:cxn modelId="{137E46A6-E82B-C44A-9132-D93313ABC2ED}" type="presParOf" srcId="{439D147C-DB25-CF4E-8EFF-ADE632FC7B3F}" destId="{46AA6228-45EF-D04E-9524-D5E6FD9666E3}" srcOrd="10" destOrd="0" presId="urn:microsoft.com/office/officeart/2009/3/layout/RandomtoResultProcess"/>
    <dgm:cxn modelId="{BE16E963-1BFE-5643-9A71-DE03CFFF8E61}" type="presParOf" srcId="{439D147C-DB25-CF4E-8EFF-ADE632FC7B3F}" destId="{3FE48228-F17B-FA4E-813F-E421FF8BED0B}" srcOrd="11" destOrd="0" presId="urn:microsoft.com/office/officeart/2009/3/layout/RandomtoResultProcess"/>
    <dgm:cxn modelId="{168E4441-18DE-D74B-A3D2-21EBB19ACB6A}" type="presParOf" srcId="{439D147C-DB25-CF4E-8EFF-ADE632FC7B3F}" destId="{F95FBC81-6093-C446-AC3B-640813B3BACC}" srcOrd="12" destOrd="0" presId="urn:microsoft.com/office/officeart/2009/3/layout/RandomtoResultProcess"/>
    <dgm:cxn modelId="{357647C3-432D-AE42-B310-661F5A36336D}" type="presParOf" srcId="{439D147C-DB25-CF4E-8EFF-ADE632FC7B3F}" destId="{7EF4233C-EC0C-4648-8B83-434A5979F1AB}" srcOrd="13" destOrd="0" presId="urn:microsoft.com/office/officeart/2009/3/layout/RandomtoResultProcess"/>
    <dgm:cxn modelId="{5764D45A-A851-E04A-BD61-B5B077B22354}" type="presParOf" srcId="{439D147C-DB25-CF4E-8EFF-ADE632FC7B3F}" destId="{FE90F452-533F-4743-B29B-56B57AA639BE}" srcOrd="14" destOrd="0" presId="urn:microsoft.com/office/officeart/2009/3/layout/RandomtoResultProcess"/>
    <dgm:cxn modelId="{CDE2BF0E-9471-4C49-9129-3BBD4FFD70BE}" type="presParOf" srcId="{439D147C-DB25-CF4E-8EFF-ADE632FC7B3F}" destId="{34792F9C-AC6F-2E42-BF3D-9CC5224CEC21}" srcOrd="15" destOrd="0" presId="urn:microsoft.com/office/officeart/2009/3/layout/RandomtoResultProcess"/>
    <dgm:cxn modelId="{E2055811-C665-0E48-BB31-B6E115CE8048}" type="presParOf" srcId="{439D147C-DB25-CF4E-8EFF-ADE632FC7B3F}" destId="{2B02F491-4B5F-D544-BB95-CDCA4BE1BF29}" srcOrd="16" destOrd="0" presId="urn:microsoft.com/office/officeart/2009/3/layout/RandomtoResultProcess"/>
    <dgm:cxn modelId="{A12E1E96-A1CC-194A-95D5-7233045774E7}" type="presParOf" srcId="{439D147C-DB25-CF4E-8EFF-ADE632FC7B3F}" destId="{C2770FFC-688A-2E4A-A7A9-755DB1337FB8}" srcOrd="17" destOrd="0" presId="urn:microsoft.com/office/officeart/2009/3/layout/RandomtoResultProcess"/>
    <dgm:cxn modelId="{E2DFADF2-E3C2-6F43-BD17-AE9089041ED6}" type="presParOf" srcId="{439D147C-DB25-CF4E-8EFF-ADE632FC7B3F}" destId="{8396DDBA-C74A-3D4F-B9CC-2FE353BCE1BD}" srcOrd="18" destOrd="0" presId="urn:microsoft.com/office/officeart/2009/3/layout/RandomtoResultProcess"/>
    <dgm:cxn modelId="{F53A377C-E077-7B42-A7D6-C94E94272819}" type="presParOf" srcId="{439D147C-DB25-CF4E-8EFF-ADE632FC7B3F}" destId="{F541E476-85B4-0C42-A2A2-875363824A4E}" srcOrd="19" destOrd="0" presId="urn:microsoft.com/office/officeart/2009/3/layout/RandomtoResultProcess"/>
    <dgm:cxn modelId="{BECBB367-8860-5540-BA72-D2FC18411273}" type="presParOf" srcId="{83191075-4CD5-754E-86F3-324AFBEA25CA}" destId="{7465A71C-CD3B-674E-BEB7-E81FAF5C7ED6}" srcOrd="1" destOrd="0" presId="urn:microsoft.com/office/officeart/2009/3/layout/RandomtoResultProcess"/>
    <dgm:cxn modelId="{0A03AC08-4C97-9F41-A4C6-454F693D4273}" type="presParOf" srcId="{7465A71C-CD3B-674E-BEB7-E81FAF5C7ED6}" destId="{654823E9-5AE5-324F-814F-CCEEF5066E42}" srcOrd="0" destOrd="0" presId="urn:microsoft.com/office/officeart/2009/3/layout/RandomtoResultProcess"/>
    <dgm:cxn modelId="{2E2F56B7-36C5-0E4C-BB14-8869455CAA08}" type="presParOf" srcId="{7465A71C-CD3B-674E-BEB7-E81FAF5C7ED6}" destId="{8B1E3798-2781-F54E-8EBE-78A17292415E}" srcOrd="1" destOrd="0" presId="urn:microsoft.com/office/officeart/2009/3/layout/RandomtoResultProcess"/>
    <dgm:cxn modelId="{7A0B02A0-F8C4-8442-8310-A034AFCFE27F}" type="presParOf" srcId="{83191075-4CD5-754E-86F3-324AFBEA25CA}" destId="{782D8C83-6484-6243-8162-5CD72064E88C}" srcOrd="2" destOrd="0" presId="urn:microsoft.com/office/officeart/2009/3/layout/RandomtoResultProcess"/>
    <dgm:cxn modelId="{19BE16F9-3E6F-B24B-AEB2-83B1BE4B6177}" type="presParOf" srcId="{782D8C83-6484-6243-8162-5CD72064E88C}" destId="{D6962442-54CF-904B-801F-3A39A141F62E}" srcOrd="0" destOrd="0" presId="urn:microsoft.com/office/officeart/2009/3/layout/RandomtoResultProcess"/>
    <dgm:cxn modelId="{05C095E7-A52C-484B-BCD7-381C9163CE7D}" type="presParOf" srcId="{782D8C83-6484-6243-8162-5CD72064E88C}" destId="{1655B865-9E2E-A345-876B-8EA184758EE3}" srcOrd="1" destOrd="0" presId="urn:microsoft.com/office/officeart/2009/3/layout/RandomtoResultProcess"/>
    <dgm:cxn modelId="{65A49688-1292-9342-A319-17D4F42C2312}" type="presParOf" srcId="{782D8C83-6484-6243-8162-5CD72064E88C}" destId="{AD28E9A1-1BD0-D94A-976C-F89F9B7C3B20}" srcOrd="2" destOrd="0" presId="urn:microsoft.com/office/officeart/2009/3/layout/RandomtoResultProcess"/>
    <dgm:cxn modelId="{26F67C58-D299-8D48-8BE2-A7E88C371E2E}" type="presParOf" srcId="{83191075-4CD5-754E-86F3-324AFBEA25CA}" destId="{26229319-60F6-A54E-A3CD-27E625465F41}" srcOrd="3" destOrd="0" presId="urn:microsoft.com/office/officeart/2009/3/layout/RandomtoResultProcess"/>
    <dgm:cxn modelId="{0CE553E6-1441-1743-83E9-C86AEA7ABADF}" type="presParOf" srcId="{26229319-60F6-A54E-A3CD-27E625465F41}" destId="{8DA468D8-1750-5646-AB3D-72F4AAA0659B}" srcOrd="0" destOrd="0" presId="urn:microsoft.com/office/officeart/2009/3/layout/RandomtoResultProcess"/>
    <dgm:cxn modelId="{47C76C34-90FA-3E4C-8330-2EBA1EDAA5DD}" type="presParOf" srcId="{26229319-60F6-A54E-A3CD-27E625465F41}" destId="{38B6ED55-7E9B-4B41-A39E-83F455F3BFA2}" srcOrd="1" destOrd="0" presId="urn:microsoft.com/office/officeart/2009/3/layout/RandomtoResultProcess"/>
    <dgm:cxn modelId="{C94ED56A-2C62-3744-A649-5A12A85B5449}" type="presParOf" srcId="{83191075-4CD5-754E-86F3-324AFBEA25CA}" destId="{B86C57C8-1D93-F040-BC78-EAC6503A34B5}" srcOrd="4" destOrd="0" presId="urn:microsoft.com/office/officeart/2009/3/layout/RandomtoResultProcess"/>
    <dgm:cxn modelId="{684683F8-C18C-E949-BDD1-F63CD5A2A008}" type="presParOf" srcId="{B86C57C8-1D93-F040-BC78-EAC6503A34B5}" destId="{BD4006DE-48D4-7645-8A79-7E3593C763E3}" srcOrd="0" destOrd="0" presId="urn:microsoft.com/office/officeart/2009/3/layout/RandomtoResultProcess"/>
    <dgm:cxn modelId="{859D07DC-88C8-E74C-B4CF-D9B15E8A42B8}" type="presParOf" srcId="{B86C57C8-1D93-F040-BC78-EAC6503A34B5}" destId="{7C2F9809-1791-264D-8314-E66904180D6F}" srcOrd="1" destOrd="0" presId="urn:microsoft.com/office/officeart/2009/3/layout/RandomtoResultProcess"/>
    <dgm:cxn modelId="{06B30819-2CD5-2A40-9F9F-612E406F673A}" type="presParOf" srcId="{B86C57C8-1D93-F040-BC78-EAC6503A34B5}" destId="{032F3B75-2248-7D4D-B7CF-1FD4CB2E698E}"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62BDD4C-B848-3A40-BBA2-FBD0804F3677}" type="doc">
      <dgm:prSet loTypeId="urn:microsoft.com/office/officeart/2005/8/layout/process4" loCatId="" qsTypeId="urn:microsoft.com/office/officeart/2005/8/quickstyle/simple3" qsCatId="simple" csTypeId="urn:microsoft.com/office/officeart/2005/8/colors/colorful1" csCatId="colorful" phldr="1"/>
      <dgm:spPr/>
      <dgm:t>
        <a:bodyPr/>
        <a:lstStyle/>
        <a:p>
          <a:endParaRPr lang="tr-TR"/>
        </a:p>
      </dgm:t>
    </dgm:pt>
    <dgm:pt modelId="{F5EDCFE5-4665-1543-8114-20BFFCE21D19}">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Sözdizimi</a:t>
          </a:r>
        </a:p>
      </dgm:t>
    </dgm:pt>
    <dgm:pt modelId="{A861AC7F-AB7B-AC48-A007-06AA60912068}" type="parTrans" cxnId="{15CEB9A0-1281-F143-B92B-8E12FB9B4DF2}">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C95EBF1-0D45-BD4A-A889-BA0ABF1D6CBC}" type="sibTrans" cxnId="{15CEB9A0-1281-F143-B92B-8E12FB9B4DF2}">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1429E13-16B7-F247-871D-EFF02AAA4E9E}">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Dildeki sözcüklerin uygun sıra ile cümle oluşturma kurallarını kapsamaktadır. </a:t>
          </a:r>
        </a:p>
      </dgm:t>
    </dgm:pt>
    <dgm:pt modelId="{6A5B20CA-EAF5-BA48-9326-8E608886455F}" type="parTrans" cxnId="{5A7B9B44-7B6E-3A44-8A71-56E859728C7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44A5E0F6-BFD5-5B4A-A5F7-1902AE4262BF}" type="sibTrans" cxnId="{5A7B9B44-7B6E-3A44-8A71-56E859728C7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D35F9EEA-4E31-714A-834C-273576A867CB}">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Her dilin kendi özgü dizilim kuralları vardır. </a:t>
          </a:r>
        </a:p>
      </dgm:t>
    </dgm:pt>
    <dgm:pt modelId="{E6D68AE7-F5D1-C44E-96C1-18E503029A42}" type="parTrans" cxnId="{52C23734-988A-3E4D-B850-F759A1D4381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CD14A59-5B63-994C-8638-6A39E00EB667}" type="sibTrans" cxnId="{52C23734-988A-3E4D-B850-F759A1D4381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120AF792-423B-7B46-86A4-E51EB532A3DD}">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Sözdizimi Bozuklukları</a:t>
          </a:r>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EA926627-F011-0E46-825C-E04B89585E55}" type="parTrans" cxnId="{0754A7E4-1789-AD4F-926A-1F181BC4605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4C791572-9667-914F-AB6F-F9DE24481BD3}" type="sibTrans" cxnId="{0754A7E4-1789-AD4F-926A-1F181BC4605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2A77FE5-7F96-6345-A158-DCF0D891EF8A}">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Dile özgü sözcük sıralamasını kullanmada zorluk</a:t>
          </a:r>
        </a:p>
      </dgm:t>
    </dgm:pt>
    <dgm:pt modelId="{25F81A42-4CBF-3D40-B6AA-A30A81698DDD}" type="parTrans" cxnId="{981184AF-F090-DE46-BC1D-01BDB00EB22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EA58C70-F553-9543-B2F0-04D2B36B494C}" type="sibTrans" cxnId="{981184AF-F090-DE46-BC1D-01BDB00EB22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442BC3EE-06E1-CE47-8303-C3CBAAFD13EB}">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Karmaşık cümle yapılarını anlamada zorluk</a:t>
          </a:r>
        </a:p>
      </dgm:t>
    </dgm:pt>
    <dgm:pt modelId="{4A98B073-2C0C-984A-B717-5840AA435616}" type="parTrans" cxnId="{F8A6480D-F52C-4E47-9C8B-4E0409B927E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08B6EE01-71A6-F546-A646-34E78A824B8D}" type="sibTrans" cxnId="{F8A6480D-F52C-4E47-9C8B-4E0409B927E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798B3ED-FCF5-1A46-8D40-065F5A90A4EB}">
      <dgm:prSet phldrT="[Metin]" phldr="1" custT="1"/>
      <dgm:spPr/>
      <dgm:t>
        <a:bodyPr/>
        <a:lstStyle/>
        <a:p>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85D3EA9C-6377-6144-AEC7-9996E6F4A789}" type="parTrans" cxnId="{BC51AC48-AB36-D542-913C-E38BDCDB1F7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686983F-1609-2541-AC57-020FA84F374C}" type="sibTrans" cxnId="{BC51AC48-AB36-D542-913C-E38BDCDB1F7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6EFBCE6-8C62-7045-9590-A229334909F7}">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Ali aldı ekmek</a:t>
          </a:r>
        </a:p>
      </dgm:t>
    </dgm:pt>
    <dgm:pt modelId="{329DCA75-3F57-3040-B3F1-4CB92C5CB91C}" type="parTrans" cxnId="{0027BBBC-3D7D-F346-BBA4-980228D0B6D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C35EA26A-D9EB-8147-8738-E13E75744601}" type="sibTrans" cxnId="{0027BBBC-3D7D-F346-BBA4-980228D0B6D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AA8695A-1570-1A43-AF59-552483F63FD6}">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Ekmek aldı Ali</a:t>
          </a:r>
        </a:p>
      </dgm:t>
    </dgm:pt>
    <dgm:pt modelId="{89B90D62-794D-8744-99B8-8E0B0FE34AB5}" type="parTrans" cxnId="{8F05FFDD-E5BC-3C46-B8CA-9A154E1D6111}">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B46C6419-0B6E-8F41-80CB-0F6325BDABD0}" type="sibTrans" cxnId="{8F05FFDD-E5BC-3C46-B8CA-9A154E1D6111}">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83D9ABE-642F-994A-976E-D7F8588E5C8F}" type="pres">
      <dgm:prSet presAssocID="{D62BDD4C-B848-3A40-BBA2-FBD0804F3677}" presName="Name0" presStyleCnt="0">
        <dgm:presLayoutVars>
          <dgm:dir/>
          <dgm:animLvl val="lvl"/>
          <dgm:resizeHandles val="exact"/>
        </dgm:presLayoutVars>
      </dgm:prSet>
      <dgm:spPr/>
    </dgm:pt>
    <dgm:pt modelId="{EC33FF5C-CF7D-3A45-838D-E923EDAC7491}" type="pres">
      <dgm:prSet presAssocID="{9798B3ED-FCF5-1A46-8D40-065F5A90A4EB}" presName="boxAndChildren" presStyleCnt="0"/>
      <dgm:spPr/>
    </dgm:pt>
    <dgm:pt modelId="{DC9E287D-B995-A74E-8323-CE5F57906B0E}" type="pres">
      <dgm:prSet presAssocID="{9798B3ED-FCF5-1A46-8D40-065F5A90A4EB}" presName="parentTextBox" presStyleLbl="node1" presStyleIdx="0" presStyleCnt="3"/>
      <dgm:spPr/>
    </dgm:pt>
    <dgm:pt modelId="{00B465D0-A904-B047-8E40-C66F93F647AD}" type="pres">
      <dgm:prSet presAssocID="{9798B3ED-FCF5-1A46-8D40-065F5A90A4EB}" presName="entireBox" presStyleLbl="node1" presStyleIdx="0" presStyleCnt="3"/>
      <dgm:spPr/>
    </dgm:pt>
    <dgm:pt modelId="{1A1680E7-54D6-0946-92E2-62F354405AD9}" type="pres">
      <dgm:prSet presAssocID="{9798B3ED-FCF5-1A46-8D40-065F5A90A4EB}" presName="descendantBox" presStyleCnt="0"/>
      <dgm:spPr/>
    </dgm:pt>
    <dgm:pt modelId="{76B06351-6358-6D45-91FE-E8F97ED4215E}" type="pres">
      <dgm:prSet presAssocID="{56EFBCE6-8C62-7045-9590-A229334909F7}" presName="childTextBox" presStyleLbl="fgAccFollowNode1" presStyleIdx="0" presStyleCnt="6">
        <dgm:presLayoutVars>
          <dgm:bulletEnabled val="1"/>
        </dgm:presLayoutVars>
      </dgm:prSet>
      <dgm:spPr/>
    </dgm:pt>
    <dgm:pt modelId="{75C09CE0-9650-874E-9AE7-760905654330}" type="pres">
      <dgm:prSet presAssocID="{AAA8695A-1570-1A43-AF59-552483F63FD6}" presName="childTextBox" presStyleLbl="fgAccFollowNode1" presStyleIdx="1" presStyleCnt="6">
        <dgm:presLayoutVars>
          <dgm:bulletEnabled val="1"/>
        </dgm:presLayoutVars>
      </dgm:prSet>
      <dgm:spPr/>
    </dgm:pt>
    <dgm:pt modelId="{DF10A21B-78E5-D44A-8948-6D115A57FE44}" type="pres">
      <dgm:prSet presAssocID="{4C791572-9667-914F-AB6F-F9DE24481BD3}" presName="sp" presStyleCnt="0"/>
      <dgm:spPr/>
    </dgm:pt>
    <dgm:pt modelId="{FC3A9DBC-6DB4-334A-9711-89793957208A}" type="pres">
      <dgm:prSet presAssocID="{120AF792-423B-7B46-86A4-E51EB532A3DD}" presName="arrowAndChildren" presStyleCnt="0"/>
      <dgm:spPr/>
    </dgm:pt>
    <dgm:pt modelId="{C7831008-0E44-C64C-9DB4-28AFACDFCCB6}" type="pres">
      <dgm:prSet presAssocID="{120AF792-423B-7B46-86A4-E51EB532A3DD}" presName="parentTextArrow" presStyleLbl="node1" presStyleIdx="0" presStyleCnt="3"/>
      <dgm:spPr/>
    </dgm:pt>
    <dgm:pt modelId="{BFFF1C72-8EE7-1949-A27F-2E88F155CE58}" type="pres">
      <dgm:prSet presAssocID="{120AF792-423B-7B46-86A4-E51EB532A3DD}" presName="arrow" presStyleLbl="node1" presStyleIdx="1" presStyleCnt="3"/>
      <dgm:spPr/>
    </dgm:pt>
    <dgm:pt modelId="{1EBABF8C-37AC-4344-9B65-08D07223F6F8}" type="pres">
      <dgm:prSet presAssocID="{120AF792-423B-7B46-86A4-E51EB532A3DD}" presName="descendantArrow" presStyleCnt="0"/>
      <dgm:spPr/>
    </dgm:pt>
    <dgm:pt modelId="{9E3D2FDF-D272-424F-A295-72065F01F118}" type="pres">
      <dgm:prSet presAssocID="{92A77FE5-7F96-6345-A158-DCF0D891EF8A}" presName="childTextArrow" presStyleLbl="fgAccFollowNode1" presStyleIdx="2" presStyleCnt="6">
        <dgm:presLayoutVars>
          <dgm:bulletEnabled val="1"/>
        </dgm:presLayoutVars>
      </dgm:prSet>
      <dgm:spPr/>
    </dgm:pt>
    <dgm:pt modelId="{6409387C-CF63-3043-845A-D3ACDE3658DC}" type="pres">
      <dgm:prSet presAssocID="{442BC3EE-06E1-CE47-8303-C3CBAAFD13EB}" presName="childTextArrow" presStyleLbl="fgAccFollowNode1" presStyleIdx="3" presStyleCnt="6">
        <dgm:presLayoutVars>
          <dgm:bulletEnabled val="1"/>
        </dgm:presLayoutVars>
      </dgm:prSet>
      <dgm:spPr/>
    </dgm:pt>
    <dgm:pt modelId="{E3725379-AF6E-4C43-9EBC-2C9261B92716}" type="pres">
      <dgm:prSet presAssocID="{7C95EBF1-0D45-BD4A-A889-BA0ABF1D6CBC}" presName="sp" presStyleCnt="0"/>
      <dgm:spPr/>
    </dgm:pt>
    <dgm:pt modelId="{A4D4D5DD-E854-A641-BDE6-600F94CB5727}" type="pres">
      <dgm:prSet presAssocID="{F5EDCFE5-4665-1543-8114-20BFFCE21D19}" presName="arrowAndChildren" presStyleCnt="0"/>
      <dgm:spPr/>
    </dgm:pt>
    <dgm:pt modelId="{43164E63-EFED-B045-99C4-C3E07ABDA10F}" type="pres">
      <dgm:prSet presAssocID="{F5EDCFE5-4665-1543-8114-20BFFCE21D19}" presName="parentTextArrow" presStyleLbl="node1" presStyleIdx="1" presStyleCnt="3"/>
      <dgm:spPr/>
    </dgm:pt>
    <dgm:pt modelId="{5D809062-F966-5544-840F-D5CDA5638669}" type="pres">
      <dgm:prSet presAssocID="{F5EDCFE5-4665-1543-8114-20BFFCE21D19}" presName="arrow" presStyleLbl="node1" presStyleIdx="2" presStyleCnt="3"/>
      <dgm:spPr/>
    </dgm:pt>
    <dgm:pt modelId="{67874C30-4768-FD4B-BE30-388726317CEF}" type="pres">
      <dgm:prSet presAssocID="{F5EDCFE5-4665-1543-8114-20BFFCE21D19}" presName="descendantArrow" presStyleCnt="0"/>
      <dgm:spPr/>
    </dgm:pt>
    <dgm:pt modelId="{5327E01F-55FD-5641-9030-2CCE378C3C79}" type="pres">
      <dgm:prSet presAssocID="{21429E13-16B7-F247-871D-EFF02AAA4E9E}" presName="childTextArrow" presStyleLbl="fgAccFollowNode1" presStyleIdx="4" presStyleCnt="6">
        <dgm:presLayoutVars>
          <dgm:bulletEnabled val="1"/>
        </dgm:presLayoutVars>
      </dgm:prSet>
      <dgm:spPr/>
    </dgm:pt>
    <dgm:pt modelId="{2F6C546C-C8BA-024D-ABBB-1325126C92F7}" type="pres">
      <dgm:prSet presAssocID="{D35F9EEA-4E31-714A-834C-273576A867CB}" presName="childTextArrow" presStyleLbl="fgAccFollowNode1" presStyleIdx="5" presStyleCnt="6">
        <dgm:presLayoutVars>
          <dgm:bulletEnabled val="1"/>
        </dgm:presLayoutVars>
      </dgm:prSet>
      <dgm:spPr/>
    </dgm:pt>
  </dgm:ptLst>
  <dgm:cxnLst>
    <dgm:cxn modelId="{F8A6480D-F52C-4E47-9C8B-4E0409B927E7}" srcId="{120AF792-423B-7B46-86A4-E51EB532A3DD}" destId="{442BC3EE-06E1-CE47-8303-C3CBAAFD13EB}" srcOrd="1" destOrd="0" parTransId="{4A98B073-2C0C-984A-B717-5840AA435616}" sibTransId="{08B6EE01-71A6-F546-A646-34E78A824B8D}"/>
    <dgm:cxn modelId="{1625F215-7AE6-2142-B80D-93EA26CACF42}" type="presOf" srcId="{92A77FE5-7F96-6345-A158-DCF0D891EF8A}" destId="{9E3D2FDF-D272-424F-A295-72065F01F118}" srcOrd="0" destOrd="0" presId="urn:microsoft.com/office/officeart/2005/8/layout/process4"/>
    <dgm:cxn modelId="{EBE1D020-97F5-3349-B74F-224638C78F17}" type="presOf" srcId="{9798B3ED-FCF5-1A46-8D40-065F5A90A4EB}" destId="{DC9E287D-B995-A74E-8323-CE5F57906B0E}" srcOrd="0" destOrd="0" presId="urn:microsoft.com/office/officeart/2005/8/layout/process4"/>
    <dgm:cxn modelId="{AD0DE833-DAA1-B948-B642-80CF85B124C1}" type="presOf" srcId="{F5EDCFE5-4665-1543-8114-20BFFCE21D19}" destId="{43164E63-EFED-B045-99C4-C3E07ABDA10F}" srcOrd="0" destOrd="0" presId="urn:microsoft.com/office/officeart/2005/8/layout/process4"/>
    <dgm:cxn modelId="{52C23734-988A-3E4D-B850-F759A1D43813}" srcId="{F5EDCFE5-4665-1543-8114-20BFFCE21D19}" destId="{D35F9EEA-4E31-714A-834C-273576A867CB}" srcOrd="1" destOrd="0" parTransId="{E6D68AE7-F5D1-C44E-96C1-18E503029A42}" sibTransId="{7CD14A59-5B63-994C-8638-6A39E00EB667}"/>
    <dgm:cxn modelId="{3D9EE936-0AD2-A344-994E-4CDDF7D04425}" type="presOf" srcId="{56EFBCE6-8C62-7045-9590-A229334909F7}" destId="{76B06351-6358-6D45-91FE-E8F97ED4215E}" srcOrd="0" destOrd="0" presId="urn:microsoft.com/office/officeart/2005/8/layout/process4"/>
    <dgm:cxn modelId="{EA001A3D-2A07-D94F-B73D-E9B1E20EC370}" type="presOf" srcId="{D35F9EEA-4E31-714A-834C-273576A867CB}" destId="{2F6C546C-C8BA-024D-ABBB-1325126C92F7}" srcOrd="0" destOrd="0" presId="urn:microsoft.com/office/officeart/2005/8/layout/process4"/>
    <dgm:cxn modelId="{5A7B9B44-7B6E-3A44-8A71-56E859728C7B}" srcId="{F5EDCFE5-4665-1543-8114-20BFFCE21D19}" destId="{21429E13-16B7-F247-871D-EFF02AAA4E9E}" srcOrd="0" destOrd="0" parTransId="{6A5B20CA-EAF5-BA48-9326-8E608886455F}" sibTransId="{44A5E0F6-BFD5-5B4A-A5F7-1902AE4262BF}"/>
    <dgm:cxn modelId="{BC51AC48-AB36-D542-913C-E38BDCDB1F76}" srcId="{D62BDD4C-B848-3A40-BBA2-FBD0804F3677}" destId="{9798B3ED-FCF5-1A46-8D40-065F5A90A4EB}" srcOrd="2" destOrd="0" parTransId="{85D3EA9C-6377-6144-AEC7-9996E6F4A789}" sibTransId="{3686983F-1609-2541-AC57-020FA84F374C}"/>
    <dgm:cxn modelId="{343FBC56-62FE-A94E-94BC-20FCEDEC008B}" type="presOf" srcId="{F5EDCFE5-4665-1543-8114-20BFFCE21D19}" destId="{5D809062-F966-5544-840F-D5CDA5638669}" srcOrd="1" destOrd="0" presId="urn:microsoft.com/office/officeart/2005/8/layout/process4"/>
    <dgm:cxn modelId="{D5D9CF6D-AFCF-5D4D-AF87-AE6382654CFF}" type="presOf" srcId="{D62BDD4C-B848-3A40-BBA2-FBD0804F3677}" destId="{983D9ABE-642F-994A-976E-D7F8588E5C8F}" srcOrd="0" destOrd="0" presId="urn:microsoft.com/office/officeart/2005/8/layout/process4"/>
    <dgm:cxn modelId="{B65DCB7B-E3E5-924F-BE29-0775519F5C1B}" type="presOf" srcId="{AAA8695A-1570-1A43-AF59-552483F63FD6}" destId="{75C09CE0-9650-874E-9AE7-760905654330}" srcOrd="0" destOrd="0" presId="urn:microsoft.com/office/officeart/2005/8/layout/process4"/>
    <dgm:cxn modelId="{4BFBA57F-F602-1645-A2B3-32D1DFB02DAD}" type="presOf" srcId="{21429E13-16B7-F247-871D-EFF02AAA4E9E}" destId="{5327E01F-55FD-5641-9030-2CCE378C3C79}" srcOrd="0" destOrd="0" presId="urn:microsoft.com/office/officeart/2005/8/layout/process4"/>
    <dgm:cxn modelId="{15CEB9A0-1281-F143-B92B-8E12FB9B4DF2}" srcId="{D62BDD4C-B848-3A40-BBA2-FBD0804F3677}" destId="{F5EDCFE5-4665-1543-8114-20BFFCE21D19}" srcOrd="0" destOrd="0" parTransId="{A861AC7F-AB7B-AC48-A007-06AA60912068}" sibTransId="{7C95EBF1-0D45-BD4A-A889-BA0ABF1D6CBC}"/>
    <dgm:cxn modelId="{042877A5-D3B5-864D-8FC5-BBD563273F45}" type="presOf" srcId="{442BC3EE-06E1-CE47-8303-C3CBAAFD13EB}" destId="{6409387C-CF63-3043-845A-D3ACDE3658DC}" srcOrd="0" destOrd="0" presId="urn:microsoft.com/office/officeart/2005/8/layout/process4"/>
    <dgm:cxn modelId="{981184AF-F090-DE46-BC1D-01BDB00EB223}" srcId="{120AF792-423B-7B46-86A4-E51EB532A3DD}" destId="{92A77FE5-7F96-6345-A158-DCF0D891EF8A}" srcOrd="0" destOrd="0" parTransId="{25F81A42-4CBF-3D40-B6AA-A30A81698DDD}" sibTransId="{5EA58C70-F553-9543-B2F0-04D2B36B494C}"/>
    <dgm:cxn modelId="{0027BBBC-3D7D-F346-BBA4-980228D0B6DC}" srcId="{9798B3ED-FCF5-1A46-8D40-065F5A90A4EB}" destId="{56EFBCE6-8C62-7045-9590-A229334909F7}" srcOrd="0" destOrd="0" parTransId="{329DCA75-3F57-3040-B3F1-4CB92C5CB91C}" sibTransId="{C35EA26A-D9EB-8147-8738-E13E75744601}"/>
    <dgm:cxn modelId="{59DCC8D1-B0C4-2740-99A7-84CEE217DAC0}" type="presOf" srcId="{120AF792-423B-7B46-86A4-E51EB532A3DD}" destId="{C7831008-0E44-C64C-9DB4-28AFACDFCCB6}" srcOrd="0" destOrd="0" presId="urn:microsoft.com/office/officeart/2005/8/layout/process4"/>
    <dgm:cxn modelId="{8F05FFDD-E5BC-3C46-B8CA-9A154E1D6111}" srcId="{9798B3ED-FCF5-1A46-8D40-065F5A90A4EB}" destId="{AAA8695A-1570-1A43-AF59-552483F63FD6}" srcOrd="1" destOrd="0" parTransId="{89B90D62-794D-8744-99B8-8E0B0FE34AB5}" sibTransId="{B46C6419-0B6E-8F41-80CB-0F6325BDABD0}"/>
    <dgm:cxn modelId="{74EA38E1-B30A-7F4D-A7D4-47129C02B012}" type="presOf" srcId="{120AF792-423B-7B46-86A4-E51EB532A3DD}" destId="{BFFF1C72-8EE7-1949-A27F-2E88F155CE58}" srcOrd="1" destOrd="0" presId="urn:microsoft.com/office/officeart/2005/8/layout/process4"/>
    <dgm:cxn modelId="{0754A7E4-1789-AD4F-926A-1F181BC4605C}" srcId="{D62BDD4C-B848-3A40-BBA2-FBD0804F3677}" destId="{120AF792-423B-7B46-86A4-E51EB532A3DD}" srcOrd="1" destOrd="0" parTransId="{EA926627-F011-0E46-825C-E04B89585E55}" sibTransId="{4C791572-9667-914F-AB6F-F9DE24481BD3}"/>
    <dgm:cxn modelId="{3CFA7AE5-E541-5C4E-9DB7-9A103BE54F39}" type="presOf" srcId="{9798B3ED-FCF5-1A46-8D40-065F5A90A4EB}" destId="{00B465D0-A904-B047-8E40-C66F93F647AD}" srcOrd="1" destOrd="0" presId="urn:microsoft.com/office/officeart/2005/8/layout/process4"/>
    <dgm:cxn modelId="{4CCADC34-696D-D845-8FE4-8506F32A1C4E}" type="presParOf" srcId="{983D9ABE-642F-994A-976E-D7F8588E5C8F}" destId="{EC33FF5C-CF7D-3A45-838D-E923EDAC7491}" srcOrd="0" destOrd="0" presId="urn:microsoft.com/office/officeart/2005/8/layout/process4"/>
    <dgm:cxn modelId="{861CC14C-0231-3745-9B1D-0591CDA9B08F}" type="presParOf" srcId="{EC33FF5C-CF7D-3A45-838D-E923EDAC7491}" destId="{DC9E287D-B995-A74E-8323-CE5F57906B0E}" srcOrd="0" destOrd="0" presId="urn:microsoft.com/office/officeart/2005/8/layout/process4"/>
    <dgm:cxn modelId="{4F04F055-1ED1-5640-BDA4-D1DBAECC5F2E}" type="presParOf" srcId="{EC33FF5C-CF7D-3A45-838D-E923EDAC7491}" destId="{00B465D0-A904-B047-8E40-C66F93F647AD}" srcOrd="1" destOrd="0" presId="urn:microsoft.com/office/officeart/2005/8/layout/process4"/>
    <dgm:cxn modelId="{74E7A02A-2F0A-0244-BDBE-D5FBD6E45ED2}" type="presParOf" srcId="{EC33FF5C-CF7D-3A45-838D-E923EDAC7491}" destId="{1A1680E7-54D6-0946-92E2-62F354405AD9}" srcOrd="2" destOrd="0" presId="urn:microsoft.com/office/officeart/2005/8/layout/process4"/>
    <dgm:cxn modelId="{4CDBC8C4-A3AB-A14A-9CAC-40C441341DB2}" type="presParOf" srcId="{1A1680E7-54D6-0946-92E2-62F354405AD9}" destId="{76B06351-6358-6D45-91FE-E8F97ED4215E}" srcOrd="0" destOrd="0" presId="urn:microsoft.com/office/officeart/2005/8/layout/process4"/>
    <dgm:cxn modelId="{419E253D-01C1-5042-97A7-A70231CFA3D2}" type="presParOf" srcId="{1A1680E7-54D6-0946-92E2-62F354405AD9}" destId="{75C09CE0-9650-874E-9AE7-760905654330}" srcOrd="1" destOrd="0" presId="urn:microsoft.com/office/officeart/2005/8/layout/process4"/>
    <dgm:cxn modelId="{0D4C7F5C-FDD3-A644-870E-4164D0869617}" type="presParOf" srcId="{983D9ABE-642F-994A-976E-D7F8588E5C8F}" destId="{DF10A21B-78E5-D44A-8948-6D115A57FE44}" srcOrd="1" destOrd="0" presId="urn:microsoft.com/office/officeart/2005/8/layout/process4"/>
    <dgm:cxn modelId="{19B927E6-6721-E746-9F2A-9CACF57097B9}" type="presParOf" srcId="{983D9ABE-642F-994A-976E-D7F8588E5C8F}" destId="{FC3A9DBC-6DB4-334A-9711-89793957208A}" srcOrd="2" destOrd="0" presId="urn:microsoft.com/office/officeart/2005/8/layout/process4"/>
    <dgm:cxn modelId="{EE8E932E-9906-194D-8251-D9097BD001A2}" type="presParOf" srcId="{FC3A9DBC-6DB4-334A-9711-89793957208A}" destId="{C7831008-0E44-C64C-9DB4-28AFACDFCCB6}" srcOrd="0" destOrd="0" presId="urn:microsoft.com/office/officeart/2005/8/layout/process4"/>
    <dgm:cxn modelId="{533674F8-F34C-FB4E-BC06-C3BDC4BA11C1}" type="presParOf" srcId="{FC3A9DBC-6DB4-334A-9711-89793957208A}" destId="{BFFF1C72-8EE7-1949-A27F-2E88F155CE58}" srcOrd="1" destOrd="0" presId="urn:microsoft.com/office/officeart/2005/8/layout/process4"/>
    <dgm:cxn modelId="{CF0F2855-0C7A-2049-BA3A-1E56456D78DC}" type="presParOf" srcId="{FC3A9DBC-6DB4-334A-9711-89793957208A}" destId="{1EBABF8C-37AC-4344-9B65-08D07223F6F8}" srcOrd="2" destOrd="0" presId="urn:microsoft.com/office/officeart/2005/8/layout/process4"/>
    <dgm:cxn modelId="{E5A5184C-6D1C-7147-A899-0616E0D1FCDE}" type="presParOf" srcId="{1EBABF8C-37AC-4344-9B65-08D07223F6F8}" destId="{9E3D2FDF-D272-424F-A295-72065F01F118}" srcOrd="0" destOrd="0" presId="urn:microsoft.com/office/officeart/2005/8/layout/process4"/>
    <dgm:cxn modelId="{D97C3FB5-1626-E241-887E-29B2FC7B81E4}" type="presParOf" srcId="{1EBABF8C-37AC-4344-9B65-08D07223F6F8}" destId="{6409387C-CF63-3043-845A-D3ACDE3658DC}" srcOrd="1" destOrd="0" presId="urn:microsoft.com/office/officeart/2005/8/layout/process4"/>
    <dgm:cxn modelId="{73376C32-87DF-0749-954B-E81975DECF27}" type="presParOf" srcId="{983D9ABE-642F-994A-976E-D7F8588E5C8F}" destId="{E3725379-AF6E-4C43-9EBC-2C9261B92716}" srcOrd="3" destOrd="0" presId="urn:microsoft.com/office/officeart/2005/8/layout/process4"/>
    <dgm:cxn modelId="{5B3DC058-F963-8845-AE45-5581CD2BF9A8}" type="presParOf" srcId="{983D9ABE-642F-994A-976E-D7F8588E5C8F}" destId="{A4D4D5DD-E854-A641-BDE6-600F94CB5727}" srcOrd="4" destOrd="0" presId="urn:microsoft.com/office/officeart/2005/8/layout/process4"/>
    <dgm:cxn modelId="{4F956993-FF5D-E14D-B660-A37C4BACF27F}" type="presParOf" srcId="{A4D4D5DD-E854-A641-BDE6-600F94CB5727}" destId="{43164E63-EFED-B045-99C4-C3E07ABDA10F}" srcOrd="0" destOrd="0" presId="urn:microsoft.com/office/officeart/2005/8/layout/process4"/>
    <dgm:cxn modelId="{807D92C4-0DA4-E342-925C-6B537B43F5FA}" type="presParOf" srcId="{A4D4D5DD-E854-A641-BDE6-600F94CB5727}" destId="{5D809062-F966-5544-840F-D5CDA5638669}" srcOrd="1" destOrd="0" presId="urn:microsoft.com/office/officeart/2005/8/layout/process4"/>
    <dgm:cxn modelId="{6CB0CBB2-0783-A84E-9CBA-B32206410384}" type="presParOf" srcId="{A4D4D5DD-E854-A641-BDE6-600F94CB5727}" destId="{67874C30-4768-FD4B-BE30-388726317CEF}" srcOrd="2" destOrd="0" presId="urn:microsoft.com/office/officeart/2005/8/layout/process4"/>
    <dgm:cxn modelId="{E785ED62-EFA4-EB4A-8FB1-F79039B3A116}" type="presParOf" srcId="{67874C30-4768-FD4B-BE30-388726317CEF}" destId="{5327E01F-55FD-5641-9030-2CCE378C3C79}" srcOrd="0" destOrd="0" presId="urn:microsoft.com/office/officeart/2005/8/layout/process4"/>
    <dgm:cxn modelId="{B6721A38-1F92-9049-B395-2AA0E59A1E47}" type="presParOf" srcId="{67874C30-4768-FD4B-BE30-388726317CEF}" destId="{2F6C546C-C8BA-024D-ABBB-1325126C92F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7FE408E-C954-D64A-856E-81D3292EE47B}" type="doc">
      <dgm:prSet loTypeId="urn:microsoft.com/office/officeart/2008/layout/VerticalCurvedList" loCatId="" qsTypeId="urn:microsoft.com/office/officeart/2005/8/quickstyle/simple3" qsCatId="simple" csTypeId="urn:microsoft.com/office/officeart/2005/8/colors/colorful1" csCatId="colorful" phldr="1"/>
      <dgm:spPr/>
      <dgm:t>
        <a:bodyPr/>
        <a:lstStyle/>
        <a:p>
          <a:endParaRPr lang="tr-TR"/>
        </a:p>
      </dgm:t>
    </dgm:pt>
    <dgm:pt modelId="{B540CB24-DE77-6547-91EA-F259025C411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Konuşma sırasında uygun olmayan sözcük dizimi</a:t>
          </a:r>
        </a:p>
      </dgm:t>
    </dgm:pt>
    <dgm:pt modelId="{4382B323-9F1F-7148-8924-6A5042B63753}" type="parTrans" cxnId="{DC44E9B7-5EF6-F042-A897-8793BBD45F6E}">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83CB8C19-015C-FE46-9692-B5BFD1BA087A}" type="sibTrans" cxnId="{DC44E9B7-5EF6-F042-A897-8793BBD45F6E}">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264B3640-DBDA-2D4A-9E81-A42DC04CE7F7}">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Karmaşık cümleli uzun yapıları kuramama (ettirgen ve edilgen yapılar)</a:t>
          </a:r>
        </a:p>
      </dgm:t>
    </dgm:pt>
    <dgm:pt modelId="{8B97AC8D-9695-DE41-B46C-A1DC0AE9ED2B}" type="parTrans" cxnId="{796FCDB7-7714-DE45-8F23-490FAE081288}">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F0A05F64-D624-1B41-B62B-70A4F4D0E523}" type="sibTrans" cxnId="{796FCDB7-7714-DE45-8F23-490FAE081288}">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3EC743EA-03C2-8E40-960F-9314311601EB}">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Hikayeyi anlatmada ya da tekrarlamada zorluk </a:t>
          </a:r>
        </a:p>
      </dgm:t>
    </dgm:pt>
    <dgm:pt modelId="{1408888F-3231-9040-B80D-C730D7575930}" type="parTrans" cxnId="{A182A367-BB44-3F43-9B97-60DD58F90139}">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4EDB8E43-EFB9-424B-BA09-1FE6A512B9A3}" type="sibTrans" cxnId="{A182A367-BB44-3F43-9B97-60DD58F90139}">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B3F681ED-1D82-4346-960C-AA1505718FC0}" type="pres">
      <dgm:prSet presAssocID="{E7FE408E-C954-D64A-856E-81D3292EE47B}" presName="Name0" presStyleCnt="0">
        <dgm:presLayoutVars>
          <dgm:chMax val="7"/>
          <dgm:chPref val="7"/>
          <dgm:dir/>
        </dgm:presLayoutVars>
      </dgm:prSet>
      <dgm:spPr/>
    </dgm:pt>
    <dgm:pt modelId="{59E17E5F-B491-174C-9705-29F474D477F7}" type="pres">
      <dgm:prSet presAssocID="{E7FE408E-C954-D64A-856E-81D3292EE47B}" presName="Name1" presStyleCnt="0"/>
      <dgm:spPr/>
    </dgm:pt>
    <dgm:pt modelId="{51B773FE-1A41-AB45-9E8D-C18D8B68B76F}" type="pres">
      <dgm:prSet presAssocID="{E7FE408E-C954-D64A-856E-81D3292EE47B}" presName="cycle" presStyleCnt="0"/>
      <dgm:spPr/>
    </dgm:pt>
    <dgm:pt modelId="{8687C7DB-18EF-6940-A761-1761CA820802}" type="pres">
      <dgm:prSet presAssocID="{E7FE408E-C954-D64A-856E-81D3292EE47B}" presName="srcNode" presStyleLbl="node1" presStyleIdx="0" presStyleCnt="3"/>
      <dgm:spPr/>
    </dgm:pt>
    <dgm:pt modelId="{F7ED524C-1129-F944-B1A5-D99D8F0E7B0D}" type="pres">
      <dgm:prSet presAssocID="{E7FE408E-C954-D64A-856E-81D3292EE47B}" presName="conn" presStyleLbl="parChTrans1D2" presStyleIdx="0" presStyleCnt="1"/>
      <dgm:spPr/>
    </dgm:pt>
    <dgm:pt modelId="{248006CF-BE67-584A-A1B4-FBD380412987}" type="pres">
      <dgm:prSet presAssocID="{E7FE408E-C954-D64A-856E-81D3292EE47B}" presName="extraNode" presStyleLbl="node1" presStyleIdx="0" presStyleCnt="3"/>
      <dgm:spPr/>
    </dgm:pt>
    <dgm:pt modelId="{C2EAE800-BCF2-CB48-A902-309AAA9AB7AD}" type="pres">
      <dgm:prSet presAssocID="{E7FE408E-C954-D64A-856E-81D3292EE47B}" presName="dstNode" presStyleLbl="node1" presStyleIdx="0" presStyleCnt="3"/>
      <dgm:spPr/>
    </dgm:pt>
    <dgm:pt modelId="{A987DCC8-3CA4-934D-982D-CB76C298BD63}" type="pres">
      <dgm:prSet presAssocID="{B540CB24-DE77-6547-91EA-F259025C4113}" presName="text_1" presStyleLbl="node1" presStyleIdx="0" presStyleCnt="3">
        <dgm:presLayoutVars>
          <dgm:bulletEnabled val="1"/>
        </dgm:presLayoutVars>
      </dgm:prSet>
      <dgm:spPr/>
    </dgm:pt>
    <dgm:pt modelId="{A6520A5E-9A57-7F41-8232-0FF5372E49FC}" type="pres">
      <dgm:prSet presAssocID="{B540CB24-DE77-6547-91EA-F259025C4113}" presName="accent_1" presStyleCnt="0"/>
      <dgm:spPr/>
    </dgm:pt>
    <dgm:pt modelId="{BF98F953-B0B2-3744-A69E-B94CCA56968C}" type="pres">
      <dgm:prSet presAssocID="{B540CB24-DE77-6547-91EA-F259025C4113}" presName="accentRepeatNode" presStyleLbl="solidFgAcc1" presStyleIdx="0" presStyleCnt="3"/>
      <dgm:spPr/>
    </dgm:pt>
    <dgm:pt modelId="{56739681-8719-C045-A6C0-0B48648492D6}" type="pres">
      <dgm:prSet presAssocID="{264B3640-DBDA-2D4A-9E81-A42DC04CE7F7}" presName="text_2" presStyleLbl="node1" presStyleIdx="1" presStyleCnt="3">
        <dgm:presLayoutVars>
          <dgm:bulletEnabled val="1"/>
        </dgm:presLayoutVars>
      </dgm:prSet>
      <dgm:spPr/>
    </dgm:pt>
    <dgm:pt modelId="{7C150EC3-479F-D04C-9173-CBA497C8E00F}" type="pres">
      <dgm:prSet presAssocID="{264B3640-DBDA-2D4A-9E81-A42DC04CE7F7}" presName="accent_2" presStyleCnt="0"/>
      <dgm:spPr/>
    </dgm:pt>
    <dgm:pt modelId="{387C3903-049F-CB4B-A16B-398027C5A1F6}" type="pres">
      <dgm:prSet presAssocID="{264B3640-DBDA-2D4A-9E81-A42DC04CE7F7}" presName="accentRepeatNode" presStyleLbl="solidFgAcc1" presStyleIdx="1" presStyleCnt="3"/>
      <dgm:spPr/>
    </dgm:pt>
    <dgm:pt modelId="{7BAEFA04-9CA6-F448-91B7-3BB65C7B29FE}" type="pres">
      <dgm:prSet presAssocID="{3EC743EA-03C2-8E40-960F-9314311601EB}" presName="text_3" presStyleLbl="node1" presStyleIdx="2" presStyleCnt="3">
        <dgm:presLayoutVars>
          <dgm:bulletEnabled val="1"/>
        </dgm:presLayoutVars>
      </dgm:prSet>
      <dgm:spPr/>
    </dgm:pt>
    <dgm:pt modelId="{E9D6FBC8-17E4-7C47-B9A7-F03CF90CC15A}" type="pres">
      <dgm:prSet presAssocID="{3EC743EA-03C2-8E40-960F-9314311601EB}" presName="accent_3" presStyleCnt="0"/>
      <dgm:spPr/>
    </dgm:pt>
    <dgm:pt modelId="{89395058-74BB-3741-AFA6-B9A8C6B7CF91}" type="pres">
      <dgm:prSet presAssocID="{3EC743EA-03C2-8E40-960F-9314311601EB}" presName="accentRepeatNode" presStyleLbl="solidFgAcc1" presStyleIdx="2" presStyleCnt="3"/>
      <dgm:spPr/>
    </dgm:pt>
  </dgm:ptLst>
  <dgm:cxnLst>
    <dgm:cxn modelId="{37CF9A4B-E277-734C-98B5-CB40BE4387F5}" type="presOf" srcId="{B540CB24-DE77-6547-91EA-F259025C4113}" destId="{A987DCC8-3CA4-934D-982D-CB76C298BD63}" srcOrd="0" destOrd="0" presId="urn:microsoft.com/office/officeart/2008/layout/VerticalCurvedList"/>
    <dgm:cxn modelId="{F4351862-D489-5041-9B25-FB9D784C7A85}" type="presOf" srcId="{264B3640-DBDA-2D4A-9E81-A42DC04CE7F7}" destId="{56739681-8719-C045-A6C0-0B48648492D6}" srcOrd="0" destOrd="0" presId="urn:microsoft.com/office/officeart/2008/layout/VerticalCurvedList"/>
    <dgm:cxn modelId="{9A1D5467-EBDD-CD47-AD57-9E284A911074}" type="presOf" srcId="{83CB8C19-015C-FE46-9692-B5BFD1BA087A}" destId="{F7ED524C-1129-F944-B1A5-D99D8F0E7B0D}" srcOrd="0" destOrd="0" presId="urn:microsoft.com/office/officeart/2008/layout/VerticalCurvedList"/>
    <dgm:cxn modelId="{A182A367-BB44-3F43-9B97-60DD58F90139}" srcId="{E7FE408E-C954-D64A-856E-81D3292EE47B}" destId="{3EC743EA-03C2-8E40-960F-9314311601EB}" srcOrd="2" destOrd="0" parTransId="{1408888F-3231-9040-B80D-C730D7575930}" sibTransId="{4EDB8E43-EFB9-424B-BA09-1FE6A512B9A3}"/>
    <dgm:cxn modelId="{D1E53679-9A3A-954A-A3A5-7F4227FBFC18}" type="presOf" srcId="{E7FE408E-C954-D64A-856E-81D3292EE47B}" destId="{B3F681ED-1D82-4346-960C-AA1505718FC0}" srcOrd="0" destOrd="0" presId="urn:microsoft.com/office/officeart/2008/layout/VerticalCurvedList"/>
    <dgm:cxn modelId="{B666388F-B74C-FD48-BDB3-3C1F078359F1}" type="presOf" srcId="{3EC743EA-03C2-8E40-960F-9314311601EB}" destId="{7BAEFA04-9CA6-F448-91B7-3BB65C7B29FE}" srcOrd="0" destOrd="0" presId="urn:microsoft.com/office/officeart/2008/layout/VerticalCurvedList"/>
    <dgm:cxn modelId="{796FCDB7-7714-DE45-8F23-490FAE081288}" srcId="{E7FE408E-C954-D64A-856E-81D3292EE47B}" destId="{264B3640-DBDA-2D4A-9E81-A42DC04CE7F7}" srcOrd="1" destOrd="0" parTransId="{8B97AC8D-9695-DE41-B46C-A1DC0AE9ED2B}" sibTransId="{F0A05F64-D624-1B41-B62B-70A4F4D0E523}"/>
    <dgm:cxn modelId="{DC44E9B7-5EF6-F042-A897-8793BBD45F6E}" srcId="{E7FE408E-C954-D64A-856E-81D3292EE47B}" destId="{B540CB24-DE77-6547-91EA-F259025C4113}" srcOrd="0" destOrd="0" parTransId="{4382B323-9F1F-7148-8924-6A5042B63753}" sibTransId="{83CB8C19-015C-FE46-9692-B5BFD1BA087A}"/>
    <dgm:cxn modelId="{94F9E3CD-01C0-4744-9859-0D33D588FDBE}" type="presParOf" srcId="{B3F681ED-1D82-4346-960C-AA1505718FC0}" destId="{59E17E5F-B491-174C-9705-29F474D477F7}" srcOrd="0" destOrd="0" presId="urn:microsoft.com/office/officeart/2008/layout/VerticalCurvedList"/>
    <dgm:cxn modelId="{20848EBD-2935-0C42-A6D6-8FEA6789BE75}" type="presParOf" srcId="{59E17E5F-B491-174C-9705-29F474D477F7}" destId="{51B773FE-1A41-AB45-9E8D-C18D8B68B76F}" srcOrd="0" destOrd="0" presId="urn:microsoft.com/office/officeart/2008/layout/VerticalCurvedList"/>
    <dgm:cxn modelId="{036954A0-B0A5-5E4D-B336-8A2FBB3BFC4F}" type="presParOf" srcId="{51B773FE-1A41-AB45-9E8D-C18D8B68B76F}" destId="{8687C7DB-18EF-6940-A761-1761CA820802}" srcOrd="0" destOrd="0" presId="urn:microsoft.com/office/officeart/2008/layout/VerticalCurvedList"/>
    <dgm:cxn modelId="{9D994907-46A5-D548-B6D7-E14E1681EF4F}" type="presParOf" srcId="{51B773FE-1A41-AB45-9E8D-C18D8B68B76F}" destId="{F7ED524C-1129-F944-B1A5-D99D8F0E7B0D}" srcOrd="1" destOrd="0" presId="urn:microsoft.com/office/officeart/2008/layout/VerticalCurvedList"/>
    <dgm:cxn modelId="{95E6702F-6F7D-F248-ADE1-7E4CBFCCAF19}" type="presParOf" srcId="{51B773FE-1A41-AB45-9E8D-C18D8B68B76F}" destId="{248006CF-BE67-584A-A1B4-FBD380412987}" srcOrd="2" destOrd="0" presId="urn:microsoft.com/office/officeart/2008/layout/VerticalCurvedList"/>
    <dgm:cxn modelId="{ECF22008-9349-8745-9EC1-3DD92661C4A1}" type="presParOf" srcId="{51B773FE-1A41-AB45-9E8D-C18D8B68B76F}" destId="{C2EAE800-BCF2-CB48-A902-309AAA9AB7AD}" srcOrd="3" destOrd="0" presId="urn:microsoft.com/office/officeart/2008/layout/VerticalCurvedList"/>
    <dgm:cxn modelId="{BA9EA50E-2FA3-9D42-84CC-43B66D30CA59}" type="presParOf" srcId="{59E17E5F-B491-174C-9705-29F474D477F7}" destId="{A987DCC8-3CA4-934D-982D-CB76C298BD63}" srcOrd="1" destOrd="0" presId="urn:microsoft.com/office/officeart/2008/layout/VerticalCurvedList"/>
    <dgm:cxn modelId="{17821152-488E-2049-AA88-64D27E20A475}" type="presParOf" srcId="{59E17E5F-B491-174C-9705-29F474D477F7}" destId="{A6520A5E-9A57-7F41-8232-0FF5372E49FC}" srcOrd="2" destOrd="0" presId="urn:microsoft.com/office/officeart/2008/layout/VerticalCurvedList"/>
    <dgm:cxn modelId="{717ADDDD-4C91-C846-BCEB-7D5D17F5B9FD}" type="presParOf" srcId="{A6520A5E-9A57-7F41-8232-0FF5372E49FC}" destId="{BF98F953-B0B2-3744-A69E-B94CCA56968C}" srcOrd="0" destOrd="0" presId="urn:microsoft.com/office/officeart/2008/layout/VerticalCurvedList"/>
    <dgm:cxn modelId="{5D0D57A5-010C-4841-9964-B5469BD5E417}" type="presParOf" srcId="{59E17E5F-B491-174C-9705-29F474D477F7}" destId="{56739681-8719-C045-A6C0-0B48648492D6}" srcOrd="3" destOrd="0" presId="urn:microsoft.com/office/officeart/2008/layout/VerticalCurvedList"/>
    <dgm:cxn modelId="{5DA30AA8-53EF-FE46-B72C-5DFB7C97987B}" type="presParOf" srcId="{59E17E5F-B491-174C-9705-29F474D477F7}" destId="{7C150EC3-479F-D04C-9173-CBA497C8E00F}" srcOrd="4" destOrd="0" presId="urn:microsoft.com/office/officeart/2008/layout/VerticalCurvedList"/>
    <dgm:cxn modelId="{8F983872-EDA5-BD48-864F-3360403EA436}" type="presParOf" srcId="{7C150EC3-479F-D04C-9173-CBA497C8E00F}" destId="{387C3903-049F-CB4B-A16B-398027C5A1F6}" srcOrd="0" destOrd="0" presId="urn:microsoft.com/office/officeart/2008/layout/VerticalCurvedList"/>
    <dgm:cxn modelId="{BD9A37B4-6A26-614C-9587-B46F53E2BF48}" type="presParOf" srcId="{59E17E5F-B491-174C-9705-29F474D477F7}" destId="{7BAEFA04-9CA6-F448-91B7-3BB65C7B29FE}" srcOrd="5" destOrd="0" presId="urn:microsoft.com/office/officeart/2008/layout/VerticalCurvedList"/>
    <dgm:cxn modelId="{B5A1266B-E739-B44F-8FA2-588FF2A28891}" type="presParOf" srcId="{59E17E5F-B491-174C-9705-29F474D477F7}" destId="{E9D6FBC8-17E4-7C47-B9A7-F03CF90CC15A}" srcOrd="6" destOrd="0" presId="urn:microsoft.com/office/officeart/2008/layout/VerticalCurvedList"/>
    <dgm:cxn modelId="{36E56CFF-75FF-C642-944B-FE1D498C07E9}" type="presParOf" srcId="{E9D6FBC8-17E4-7C47-B9A7-F03CF90CC15A}" destId="{89395058-74BB-3741-AFA6-B9A8C6B7CF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3CF933A-E51A-3746-8298-B3A1294DDBCA}" type="doc">
      <dgm:prSet loTypeId="urn:microsoft.com/office/officeart/2008/layout/PictureStrips" loCatId="" qsTypeId="urn:microsoft.com/office/officeart/2005/8/quickstyle/simple3" qsCatId="simple" csTypeId="urn:microsoft.com/office/officeart/2005/8/colors/colorful1" csCatId="colorful" phldr="1"/>
      <dgm:spPr/>
      <dgm:t>
        <a:bodyPr/>
        <a:lstStyle/>
        <a:p>
          <a:endParaRPr lang="tr-TR"/>
        </a:p>
      </dgm:t>
    </dgm:pt>
    <dgm:pt modelId="{E05CA3B9-4F59-524C-A0BB-350E1BFDF5EB}">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Basit cümle yapıları kullanırlar.</a:t>
          </a:r>
        </a:p>
      </dgm:t>
    </dgm:pt>
    <dgm:pt modelId="{288844DD-AAF8-154D-BE0B-63270FFC6984}" type="parTrans" cxnId="{72FAD166-6E2B-BC44-BC5D-6C2BDAF3177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548BCE5-BEEE-D449-9554-42F8A6351AFF}" type="sibTrans" cxnId="{72FAD166-6E2B-BC44-BC5D-6C2BDAF3177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5BC1DD9-B703-204D-A3D6-D6439B9287C4}">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Bağlaçlarla cümleleri bağlamada zorluk yaşarlar. </a:t>
          </a:r>
        </a:p>
      </dgm:t>
    </dgm:pt>
    <dgm:pt modelId="{2BE5FD07-A8FF-8040-BA9E-AA69885727FF}" type="parTrans" cxnId="{76FFB48C-C7D0-874A-8D01-3D1B842E5F1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1BB29F3-61DF-FC49-826E-7CB5414D377B}" type="sibTrans" cxnId="{76FFB48C-C7D0-874A-8D01-3D1B842E5F1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580EA44D-E63A-2F48-90ED-2421D2944574}">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Sözdizimi edinimi akranlarına oranla gecikmeli seyreder.</a:t>
          </a:r>
        </a:p>
      </dgm:t>
    </dgm:pt>
    <dgm:pt modelId="{345ADCD7-2E94-3C43-A901-5FCA57B836AF}" type="parTrans" cxnId="{D2113CF9-FD16-DD4D-8637-843A371520B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EF65BAB-3019-E24A-8B4B-AC500F9F8DE6}" type="sibTrans" cxnId="{D2113CF9-FD16-DD4D-8637-843A371520B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53B7C6D-D5A9-514D-A9E5-46B5C1D70D5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Sözcük dizilimlerinde hatalar görülebilir. </a:t>
          </a:r>
        </a:p>
      </dgm:t>
    </dgm:pt>
    <dgm:pt modelId="{21B682D8-3C72-9348-AEB6-922D48B45043}" type="parTrans" cxnId="{0F01F3BC-29FC-CA4D-8F25-414CE107EA9E}">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F07A783-6F39-AC4E-9EBE-DDBDCFCF18C4}" type="sibTrans" cxnId="{0F01F3BC-29FC-CA4D-8F25-414CE107EA9E}">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F7D95B2-0EC4-1048-9DBA-3FEF88FE78ED}" type="pres">
      <dgm:prSet presAssocID="{83CF933A-E51A-3746-8298-B3A1294DDBCA}" presName="Name0" presStyleCnt="0">
        <dgm:presLayoutVars>
          <dgm:dir/>
          <dgm:resizeHandles val="exact"/>
        </dgm:presLayoutVars>
      </dgm:prSet>
      <dgm:spPr/>
    </dgm:pt>
    <dgm:pt modelId="{74D22FD5-EA52-0A46-82FC-6F632A4F45AD}" type="pres">
      <dgm:prSet presAssocID="{E05CA3B9-4F59-524C-A0BB-350E1BFDF5EB}" presName="composite" presStyleCnt="0"/>
      <dgm:spPr/>
    </dgm:pt>
    <dgm:pt modelId="{BA2141F1-3149-1C43-A188-27176743891B}" type="pres">
      <dgm:prSet presAssocID="{E05CA3B9-4F59-524C-A0BB-350E1BFDF5EB}" presName="rect1" presStyleLbl="trAlignAcc1" presStyleIdx="0" presStyleCnt="4">
        <dgm:presLayoutVars>
          <dgm:bulletEnabled val="1"/>
        </dgm:presLayoutVars>
      </dgm:prSet>
      <dgm:spPr/>
    </dgm:pt>
    <dgm:pt modelId="{C16F0DA5-7825-E04D-BA49-76AF077E2673}" type="pres">
      <dgm:prSet presAssocID="{E05CA3B9-4F59-524C-A0BB-350E1BFDF5EB}" presName="rect2" presStyleLbl="fgImgPlace1" presStyleIdx="0" presStyleCnt="4"/>
      <dgm:spPr/>
    </dgm:pt>
    <dgm:pt modelId="{708A1BCC-5F07-804E-896A-640081B4F82E}" type="pres">
      <dgm:prSet presAssocID="{0548BCE5-BEEE-D449-9554-42F8A6351AFF}" presName="sibTrans" presStyleCnt="0"/>
      <dgm:spPr/>
    </dgm:pt>
    <dgm:pt modelId="{A4E9D3C0-48E9-1246-8A50-85C24B60923F}" type="pres">
      <dgm:prSet presAssocID="{45BC1DD9-B703-204D-A3D6-D6439B9287C4}" presName="composite" presStyleCnt="0"/>
      <dgm:spPr/>
    </dgm:pt>
    <dgm:pt modelId="{A70F3C42-0EDB-1B41-8867-16CDEAE50109}" type="pres">
      <dgm:prSet presAssocID="{45BC1DD9-B703-204D-A3D6-D6439B9287C4}" presName="rect1" presStyleLbl="trAlignAcc1" presStyleIdx="1" presStyleCnt="4">
        <dgm:presLayoutVars>
          <dgm:bulletEnabled val="1"/>
        </dgm:presLayoutVars>
      </dgm:prSet>
      <dgm:spPr/>
    </dgm:pt>
    <dgm:pt modelId="{FD682CED-1611-3F41-86BC-A17CE19146B6}" type="pres">
      <dgm:prSet presAssocID="{45BC1DD9-B703-204D-A3D6-D6439B9287C4}" presName="rect2" presStyleLbl="fgImgPlace1" presStyleIdx="1" presStyleCnt="4"/>
      <dgm:spPr/>
    </dgm:pt>
    <dgm:pt modelId="{E84A9AC1-A2DD-7F46-85A5-9DA1758321E1}" type="pres">
      <dgm:prSet presAssocID="{A1BB29F3-61DF-FC49-826E-7CB5414D377B}" presName="sibTrans" presStyleCnt="0"/>
      <dgm:spPr/>
    </dgm:pt>
    <dgm:pt modelId="{CBE709D1-4111-644B-A6B1-7D2B6B47C04A}" type="pres">
      <dgm:prSet presAssocID="{580EA44D-E63A-2F48-90ED-2421D2944574}" presName="composite" presStyleCnt="0"/>
      <dgm:spPr/>
    </dgm:pt>
    <dgm:pt modelId="{1D61A853-1F7C-BA44-B0DA-66A1234D381E}" type="pres">
      <dgm:prSet presAssocID="{580EA44D-E63A-2F48-90ED-2421D2944574}" presName="rect1" presStyleLbl="trAlignAcc1" presStyleIdx="2" presStyleCnt="4">
        <dgm:presLayoutVars>
          <dgm:bulletEnabled val="1"/>
        </dgm:presLayoutVars>
      </dgm:prSet>
      <dgm:spPr/>
    </dgm:pt>
    <dgm:pt modelId="{3439B64E-21A5-C14F-84F3-4BF3B5B26A32}" type="pres">
      <dgm:prSet presAssocID="{580EA44D-E63A-2F48-90ED-2421D2944574}" presName="rect2" presStyleLbl="fgImgPlace1" presStyleIdx="2" presStyleCnt="4"/>
      <dgm:spPr/>
    </dgm:pt>
    <dgm:pt modelId="{6494032F-E752-FF49-B75F-A5FD6D5F0901}" type="pres">
      <dgm:prSet presAssocID="{0EF65BAB-3019-E24A-8B4B-AC500F9F8DE6}" presName="sibTrans" presStyleCnt="0"/>
      <dgm:spPr/>
    </dgm:pt>
    <dgm:pt modelId="{B6F6F0C6-FFCF-CB4F-9D5C-26AC1A498AA4}" type="pres">
      <dgm:prSet presAssocID="{353B7C6D-D5A9-514D-A9E5-46B5C1D70D53}" presName="composite" presStyleCnt="0"/>
      <dgm:spPr/>
    </dgm:pt>
    <dgm:pt modelId="{1340D463-F41C-C248-A0B0-1B273CBEAC47}" type="pres">
      <dgm:prSet presAssocID="{353B7C6D-D5A9-514D-A9E5-46B5C1D70D53}" presName="rect1" presStyleLbl="trAlignAcc1" presStyleIdx="3" presStyleCnt="4">
        <dgm:presLayoutVars>
          <dgm:bulletEnabled val="1"/>
        </dgm:presLayoutVars>
      </dgm:prSet>
      <dgm:spPr/>
    </dgm:pt>
    <dgm:pt modelId="{010FCD03-435C-EE4F-B02E-70A971A17DBA}" type="pres">
      <dgm:prSet presAssocID="{353B7C6D-D5A9-514D-A9E5-46B5C1D70D53}" presName="rect2" presStyleLbl="fgImgPlace1" presStyleIdx="3" presStyleCnt="4"/>
      <dgm:spPr/>
    </dgm:pt>
  </dgm:ptLst>
  <dgm:cxnLst>
    <dgm:cxn modelId="{086BE00D-252E-8847-A53C-0C10B9E67B6F}" type="presOf" srcId="{580EA44D-E63A-2F48-90ED-2421D2944574}" destId="{1D61A853-1F7C-BA44-B0DA-66A1234D381E}" srcOrd="0" destOrd="0" presId="urn:microsoft.com/office/officeart/2008/layout/PictureStrips"/>
    <dgm:cxn modelId="{89DE9E12-9DC1-2C42-9B75-86A9A7D61716}" type="presOf" srcId="{E05CA3B9-4F59-524C-A0BB-350E1BFDF5EB}" destId="{BA2141F1-3149-1C43-A188-27176743891B}" srcOrd="0" destOrd="0" presId="urn:microsoft.com/office/officeart/2008/layout/PictureStrips"/>
    <dgm:cxn modelId="{AA2F223C-F18F-CB48-9B5D-CAEB8A2531D1}" type="presOf" srcId="{83CF933A-E51A-3746-8298-B3A1294DDBCA}" destId="{CF7D95B2-0EC4-1048-9DBA-3FEF88FE78ED}" srcOrd="0" destOrd="0" presId="urn:microsoft.com/office/officeart/2008/layout/PictureStrips"/>
    <dgm:cxn modelId="{72FAD166-6E2B-BC44-BC5D-6C2BDAF31776}" srcId="{83CF933A-E51A-3746-8298-B3A1294DDBCA}" destId="{E05CA3B9-4F59-524C-A0BB-350E1BFDF5EB}" srcOrd="0" destOrd="0" parTransId="{288844DD-AAF8-154D-BE0B-63270FFC6984}" sibTransId="{0548BCE5-BEEE-D449-9554-42F8A6351AFF}"/>
    <dgm:cxn modelId="{76FFB48C-C7D0-874A-8D01-3D1B842E5F13}" srcId="{83CF933A-E51A-3746-8298-B3A1294DDBCA}" destId="{45BC1DD9-B703-204D-A3D6-D6439B9287C4}" srcOrd="1" destOrd="0" parTransId="{2BE5FD07-A8FF-8040-BA9E-AA69885727FF}" sibTransId="{A1BB29F3-61DF-FC49-826E-7CB5414D377B}"/>
    <dgm:cxn modelId="{3ABDA094-609A-CB4C-B175-381975075090}" type="presOf" srcId="{45BC1DD9-B703-204D-A3D6-D6439B9287C4}" destId="{A70F3C42-0EDB-1B41-8867-16CDEAE50109}" srcOrd="0" destOrd="0" presId="urn:microsoft.com/office/officeart/2008/layout/PictureStrips"/>
    <dgm:cxn modelId="{0F01F3BC-29FC-CA4D-8F25-414CE107EA9E}" srcId="{83CF933A-E51A-3746-8298-B3A1294DDBCA}" destId="{353B7C6D-D5A9-514D-A9E5-46B5C1D70D53}" srcOrd="3" destOrd="0" parTransId="{21B682D8-3C72-9348-AEB6-922D48B45043}" sibTransId="{AF07A783-6F39-AC4E-9EBE-DDBDCFCF18C4}"/>
    <dgm:cxn modelId="{6D1DF1DD-F2B3-974C-A357-FFEDCC7BB0F9}" type="presOf" srcId="{353B7C6D-D5A9-514D-A9E5-46B5C1D70D53}" destId="{1340D463-F41C-C248-A0B0-1B273CBEAC47}" srcOrd="0" destOrd="0" presId="urn:microsoft.com/office/officeart/2008/layout/PictureStrips"/>
    <dgm:cxn modelId="{D2113CF9-FD16-DD4D-8637-843A371520B4}" srcId="{83CF933A-E51A-3746-8298-B3A1294DDBCA}" destId="{580EA44D-E63A-2F48-90ED-2421D2944574}" srcOrd="2" destOrd="0" parTransId="{345ADCD7-2E94-3C43-A901-5FCA57B836AF}" sibTransId="{0EF65BAB-3019-E24A-8B4B-AC500F9F8DE6}"/>
    <dgm:cxn modelId="{606841CC-14A2-584F-B1C6-A04E389D3D83}" type="presParOf" srcId="{CF7D95B2-0EC4-1048-9DBA-3FEF88FE78ED}" destId="{74D22FD5-EA52-0A46-82FC-6F632A4F45AD}" srcOrd="0" destOrd="0" presId="urn:microsoft.com/office/officeart/2008/layout/PictureStrips"/>
    <dgm:cxn modelId="{BADAE4BD-BB58-9542-B746-97FD75373AC2}" type="presParOf" srcId="{74D22FD5-EA52-0A46-82FC-6F632A4F45AD}" destId="{BA2141F1-3149-1C43-A188-27176743891B}" srcOrd="0" destOrd="0" presId="urn:microsoft.com/office/officeart/2008/layout/PictureStrips"/>
    <dgm:cxn modelId="{5256E01A-C745-B647-8D11-42C4BD8ABB75}" type="presParOf" srcId="{74D22FD5-EA52-0A46-82FC-6F632A4F45AD}" destId="{C16F0DA5-7825-E04D-BA49-76AF077E2673}" srcOrd="1" destOrd="0" presId="urn:microsoft.com/office/officeart/2008/layout/PictureStrips"/>
    <dgm:cxn modelId="{FC096D68-2F49-EA4A-B7B5-9D29EC2A198D}" type="presParOf" srcId="{CF7D95B2-0EC4-1048-9DBA-3FEF88FE78ED}" destId="{708A1BCC-5F07-804E-896A-640081B4F82E}" srcOrd="1" destOrd="0" presId="urn:microsoft.com/office/officeart/2008/layout/PictureStrips"/>
    <dgm:cxn modelId="{86BCE951-5B6A-5D4B-9208-22F87594FF0B}" type="presParOf" srcId="{CF7D95B2-0EC4-1048-9DBA-3FEF88FE78ED}" destId="{A4E9D3C0-48E9-1246-8A50-85C24B60923F}" srcOrd="2" destOrd="0" presId="urn:microsoft.com/office/officeart/2008/layout/PictureStrips"/>
    <dgm:cxn modelId="{BE405DD8-56EB-A648-8F80-3C2688EB3F7D}" type="presParOf" srcId="{A4E9D3C0-48E9-1246-8A50-85C24B60923F}" destId="{A70F3C42-0EDB-1B41-8867-16CDEAE50109}" srcOrd="0" destOrd="0" presId="urn:microsoft.com/office/officeart/2008/layout/PictureStrips"/>
    <dgm:cxn modelId="{EA7A2542-5F4A-E247-97FF-8ED92DB3B945}" type="presParOf" srcId="{A4E9D3C0-48E9-1246-8A50-85C24B60923F}" destId="{FD682CED-1611-3F41-86BC-A17CE19146B6}" srcOrd="1" destOrd="0" presId="urn:microsoft.com/office/officeart/2008/layout/PictureStrips"/>
    <dgm:cxn modelId="{91EACF61-BAE6-8F47-B113-A9401B2372C2}" type="presParOf" srcId="{CF7D95B2-0EC4-1048-9DBA-3FEF88FE78ED}" destId="{E84A9AC1-A2DD-7F46-85A5-9DA1758321E1}" srcOrd="3" destOrd="0" presId="urn:microsoft.com/office/officeart/2008/layout/PictureStrips"/>
    <dgm:cxn modelId="{B63FB00B-1A6B-EB49-B10C-74EF300DB81C}" type="presParOf" srcId="{CF7D95B2-0EC4-1048-9DBA-3FEF88FE78ED}" destId="{CBE709D1-4111-644B-A6B1-7D2B6B47C04A}" srcOrd="4" destOrd="0" presId="urn:microsoft.com/office/officeart/2008/layout/PictureStrips"/>
    <dgm:cxn modelId="{9288F247-0DED-234D-8557-547125CA93C2}" type="presParOf" srcId="{CBE709D1-4111-644B-A6B1-7D2B6B47C04A}" destId="{1D61A853-1F7C-BA44-B0DA-66A1234D381E}" srcOrd="0" destOrd="0" presId="urn:microsoft.com/office/officeart/2008/layout/PictureStrips"/>
    <dgm:cxn modelId="{7DC2849E-D93D-ED47-B39F-11BFD463921F}" type="presParOf" srcId="{CBE709D1-4111-644B-A6B1-7D2B6B47C04A}" destId="{3439B64E-21A5-C14F-84F3-4BF3B5B26A32}" srcOrd="1" destOrd="0" presId="urn:microsoft.com/office/officeart/2008/layout/PictureStrips"/>
    <dgm:cxn modelId="{B2B2CD64-F2E4-9E43-9E0F-B6BEED9520CD}" type="presParOf" srcId="{CF7D95B2-0EC4-1048-9DBA-3FEF88FE78ED}" destId="{6494032F-E752-FF49-B75F-A5FD6D5F0901}" srcOrd="5" destOrd="0" presId="urn:microsoft.com/office/officeart/2008/layout/PictureStrips"/>
    <dgm:cxn modelId="{BDED7E2F-89E0-DC42-9155-B573C9396CDE}" type="presParOf" srcId="{CF7D95B2-0EC4-1048-9DBA-3FEF88FE78ED}" destId="{B6F6F0C6-FFCF-CB4F-9D5C-26AC1A498AA4}" srcOrd="6" destOrd="0" presId="urn:microsoft.com/office/officeart/2008/layout/PictureStrips"/>
    <dgm:cxn modelId="{634B9AA5-2C01-6C47-B476-B441361AC0DC}" type="presParOf" srcId="{B6F6F0C6-FFCF-CB4F-9D5C-26AC1A498AA4}" destId="{1340D463-F41C-C248-A0B0-1B273CBEAC47}" srcOrd="0" destOrd="0" presId="urn:microsoft.com/office/officeart/2008/layout/PictureStrips"/>
    <dgm:cxn modelId="{BCE4141E-80B8-9642-A4E8-3BA0B403273D}" type="presParOf" srcId="{B6F6F0C6-FFCF-CB4F-9D5C-26AC1A498AA4}" destId="{010FCD03-435C-EE4F-B02E-70A971A17DB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0CA86C0-F7EA-3442-8F91-A5D1F8928433}" type="doc">
      <dgm:prSet loTypeId="urn:microsoft.com/office/officeart/2005/8/layout/default" loCatId="" qsTypeId="urn:microsoft.com/office/officeart/2005/8/quickstyle/simple3" qsCatId="simple" csTypeId="urn:microsoft.com/office/officeart/2005/8/colors/colorful3" csCatId="colorful" phldr="1"/>
      <dgm:spPr/>
      <dgm:t>
        <a:bodyPr/>
        <a:lstStyle/>
        <a:p>
          <a:endParaRPr lang="tr-TR"/>
        </a:p>
      </dgm:t>
    </dgm:pt>
    <dgm:pt modelId="{F3CC193B-58A2-7748-899D-7A8058F0F30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Hafif derecede zihin yetersizliği olan çocuklarda sözdizimi gelişimi akranlarıyla benzerdir ancak y</a:t>
          </a:r>
          <a:r>
            <a:rPr lang="tr-TR" sz="2400" b="1" dirty="0">
              <a:latin typeface="Tahoma" panose="020B0604030504040204" pitchFamily="34" charset="0"/>
              <a:ea typeface="Tahoma" panose="020B0604030504040204" pitchFamily="34" charset="0"/>
              <a:cs typeface="Tahoma" panose="020B0604030504040204" pitchFamily="34" charset="0"/>
            </a:rPr>
            <a:t>avaş gelişir</a:t>
          </a:r>
          <a:r>
            <a:rPr lang="tr-TR" sz="2400" dirty="0">
              <a:latin typeface="Tahoma" panose="020B0604030504040204" pitchFamily="34" charset="0"/>
              <a:ea typeface="Tahoma" panose="020B0604030504040204" pitchFamily="34" charset="0"/>
              <a:cs typeface="Tahoma" panose="020B0604030504040204" pitchFamily="34" charset="0"/>
            </a:rPr>
            <a:t>. </a:t>
          </a:r>
        </a:p>
      </dgm:t>
    </dgm:pt>
    <dgm:pt modelId="{63BACA0E-098C-2F4B-955B-7E5B163EAF40}" type="parTrans" cxnId="{015B6D43-4EB0-AF4C-B2C7-A7A3FBE2FCCE}">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A585118-266A-A543-8425-8A1364412F14}" type="sibTrans" cxnId="{015B6D43-4EB0-AF4C-B2C7-A7A3FBE2FCCE}">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463F9D0-A981-0F49-A49E-89D617C2378B}">
      <dgm:prSet phldrT="[Metin]" custT="1"/>
      <dgm:spPr/>
      <dgm:t>
        <a:bodyPr/>
        <a:lstStyle/>
        <a:p>
          <a:r>
            <a:rPr lang="tr-TR" sz="2400" b="1" dirty="0">
              <a:latin typeface="Tahoma" panose="020B0604030504040204" pitchFamily="34" charset="0"/>
              <a:ea typeface="Tahoma" panose="020B0604030504040204" pitchFamily="34" charset="0"/>
              <a:cs typeface="Tahoma" panose="020B0604030504040204" pitchFamily="34" charset="0"/>
            </a:rPr>
            <a:t>Gelişimleriyle orantılı olarak sözcük uzunlukları </a:t>
          </a:r>
          <a:r>
            <a:rPr lang="tr-TR" sz="2400" dirty="0">
              <a:latin typeface="Tahoma" panose="020B0604030504040204" pitchFamily="34" charset="0"/>
              <a:ea typeface="Tahoma" panose="020B0604030504040204" pitchFamily="34" charset="0"/>
              <a:cs typeface="Tahoma" panose="020B0604030504040204" pitchFamily="34" charset="0"/>
            </a:rPr>
            <a:t>ve cümle karmaşıklıkları gelişir. </a:t>
          </a:r>
        </a:p>
      </dgm:t>
    </dgm:pt>
    <dgm:pt modelId="{98D5E0EF-D953-2440-AE7D-0B02E61340B4}" type="parTrans" cxnId="{1E7163F2-0483-CD42-AF8B-838F446B6F1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F00F7BC-7748-9D47-AA84-91DB44168604}" type="sibTrans" cxnId="{1E7163F2-0483-CD42-AF8B-838F446B6F1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5226D96-63E2-9F40-9EBE-057550FC371E}">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Ne-nerede cümle kalıpları neden, niçin ve nasıl cümle kalıplarından önce  gelişir. </a:t>
          </a:r>
        </a:p>
      </dgm:t>
    </dgm:pt>
    <dgm:pt modelId="{DDBD6756-D513-FD45-872D-CC4EFC5E707C}" type="parTrans" cxnId="{77177267-4E05-5845-BD93-8D9D2C5C4E1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2DB4DEF-126E-E74D-8638-C4A8A90CED69}" type="sibTrans" cxnId="{77177267-4E05-5845-BD93-8D9D2C5C4E1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8FA732F-B5E1-8349-9394-8A6BF837BA94}">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Aynı zeka bölümüne sahip akranlarından daha </a:t>
          </a:r>
          <a:r>
            <a:rPr lang="tr-TR" sz="2400" b="1" dirty="0">
              <a:latin typeface="Tahoma" panose="020B0604030504040204" pitchFamily="34" charset="0"/>
              <a:ea typeface="Tahoma" panose="020B0604030504040204" pitchFamily="34" charset="0"/>
              <a:cs typeface="Tahoma" panose="020B0604030504040204" pitchFamily="34" charset="0"/>
            </a:rPr>
            <a:t>basit ve kısa cümleler kurarlar</a:t>
          </a:r>
          <a:r>
            <a:rPr lang="tr-TR" sz="2400" dirty="0">
              <a:latin typeface="Tahoma" panose="020B0604030504040204" pitchFamily="34" charset="0"/>
              <a:ea typeface="Tahoma" panose="020B0604030504040204" pitchFamily="34" charset="0"/>
              <a:cs typeface="Tahoma" panose="020B0604030504040204" pitchFamily="34" charset="0"/>
            </a:rPr>
            <a:t>.</a:t>
          </a:r>
        </a:p>
      </dgm:t>
    </dgm:pt>
    <dgm:pt modelId="{CFBAAB87-8213-0645-96C1-9EDB91A0F552}" type="parTrans" cxnId="{E47AB333-54E4-4440-94F4-4778275B2A2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876075F-75BC-7D48-812D-30BF02A2FA8F}" type="sibTrans" cxnId="{E47AB333-54E4-4440-94F4-4778275B2A2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530AE645-C38C-1140-86B8-DC49F8CED7C9}">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Bağlaç kullanımı zayıftır. </a:t>
          </a:r>
        </a:p>
      </dgm:t>
    </dgm:pt>
    <dgm:pt modelId="{E1556522-8099-5D4A-957E-8E4B85852FB6}" type="parTrans" cxnId="{F4E34C7F-810B-2F4D-BA8D-D11B7C3884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0E106A9-1A6C-B440-A4DE-539FF6438459}" type="sibTrans" cxnId="{F4E34C7F-810B-2F4D-BA8D-D11B7C38845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615A49A-29A7-774E-AB96-78F63F2D881F}" type="pres">
      <dgm:prSet presAssocID="{A0CA86C0-F7EA-3442-8F91-A5D1F8928433}" presName="diagram" presStyleCnt="0">
        <dgm:presLayoutVars>
          <dgm:dir/>
          <dgm:resizeHandles val="exact"/>
        </dgm:presLayoutVars>
      </dgm:prSet>
      <dgm:spPr/>
    </dgm:pt>
    <dgm:pt modelId="{3D4DE7E9-8568-794F-948C-B5DFCFE3EBE9}" type="pres">
      <dgm:prSet presAssocID="{F3CC193B-58A2-7748-899D-7A8058F0F305}" presName="node" presStyleLbl="node1" presStyleIdx="0" presStyleCnt="5">
        <dgm:presLayoutVars>
          <dgm:bulletEnabled val="1"/>
        </dgm:presLayoutVars>
      </dgm:prSet>
      <dgm:spPr/>
    </dgm:pt>
    <dgm:pt modelId="{FA809B8C-4628-DB41-8A5D-D7102ED49DA9}" type="pres">
      <dgm:prSet presAssocID="{0A585118-266A-A543-8425-8A1364412F14}" presName="sibTrans" presStyleCnt="0"/>
      <dgm:spPr/>
    </dgm:pt>
    <dgm:pt modelId="{ACC697E2-8617-134A-9280-FAEE686926AB}" type="pres">
      <dgm:prSet presAssocID="{3463F9D0-A981-0F49-A49E-89D617C2378B}" presName="node" presStyleLbl="node1" presStyleIdx="1" presStyleCnt="5">
        <dgm:presLayoutVars>
          <dgm:bulletEnabled val="1"/>
        </dgm:presLayoutVars>
      </dgm:prSet>
      <dgm:spPr/>
    </dgm:pt>
    <dgm:pt modelId="{681E9C7D-1266-094A-92D5-54BE41D3C5FC}" type="pres">
      <dgm:prSet presAssocID="{BF00F7BC-7748-9D47-AA84-91DB44168604}" presName="sibTrans" presStyleCnt="0"/>
      <dgm:spPr/>
    </dgm:pt>
    <dgm:pt modelId="{6113B0EA-DBBB-1943-8187-3E99C57FA8E4}" type="pres">
      <dgm:prSet presAssocID="{45226D96-63E2-9F40-9EBE-057550FC371E}" presName="node" presStyleLbl="node1" presStyleIdx="2" presStyleCnt="5">
        <dgm:presLayoutVars>
          <dgm:bulletEnabled val="1"/>
        </dgm:presLayoutVars>
      </dgm:prSet>
      <dgm:spPr/>
    </dgm:pt>
    <dgm:pt modelId="{1AE883A2-F6F3-D942-9D9C-BAC3ACEC0C82}" type="pres">
      <dgm:prSet presAssocID="{E2DB4DEF-126E-E74D-8638-C4A8A90CED69}" presName="sibTrans" presStyleCnt="0"/>
      <dgm:spPr/>
    </dgm:pt>
    <dgm:pt modelId="{98862B2A-DC16-0646-A3D1-A0DCF0EB0632}" type="pres">
      <dgm:prSet presAssocID="{F8FA732F-B5E1-8349-9394-8A6BF837BA94}" presName="node" presStyleLbl="node1" presStyleIdx="3" presStyleCnt="5">
        <dgm:presLayoutVars>
          <dgm:bulletEnabled val="1"/>
        </dgm:presLayoutVars>
      </dgm:prSet>
      <dgm:spPr/>
    </dgm:pt>
    <dgm:pt modelId="{265502C7-925B-E647-912F-AEE2B3EDE918}" type="pres">
      <dgm:prSet presAssocID="{7876075F-75BC-7D48-812D-30BF02A2FA8F}" presName="sibTrans" presStyleCnt="0"/>
      <dgm:spPr/>
    </dgm:pt>
    <dgm:pt modelId="{E2F2D4D8-ABED-FA4E-9C5D-C619A01C4EF8}" type="pres">
      <dgm:prSet presAssocID="{530AE645-C38C-1140-86B8-DC49F8CED7C9}" presName="node" presStyleLbl="node1" presStyleIdx="4" presStyleCnt="5">
        <dgm:presLayoutVars>
          <dgm:bulletEnabled val="1"/>
        </dgm:presLayoutVars>
      </dgm:prSet>
      <dgm:spPr/>
    </dgm:pt>
  </dgm:ptLst>
  <dgm:cxnLst>
    <dgm:cxn modelId="{E47AB333-54E4-4440-94F4-4778275B2A23}" srcId="{A0CA86C0-F7EA-3442-8F91-A5D1F8928433}" destId="{F8FA732F-B5E1-8349-9394-8A6BF837BA94}" srcOrd="3" destOrd="0" parTransId="{CFBAAB87-8213-0645-96C1-9EDB91A0F552}" sibTransId="{7876075F-75BC-7D48-812D-30BF02A2FA8F}"/>
    <dgm:cxn modelId="{015B6D43-4EB0-AF4C-B2C7-A7A3FBE2FCCE}" srcId="{A0CA86C0-F7EA-3442-8F91-A5D1F8928433}" destId="{F3CC193B-58A2-7748-899D-7A8058F0F305}" srcOrd="0" destOrd="0" parTransId="{63BACA0E-098C-2F4B-955B-7E5B163EAF40}" sibTransId="{0A585118-266A-A543-8425-8A1364412F14}"/>
    <dgm:cxn modelId="{77177267-4E05-5845-BD93-8D9D2C5C4E11}" srcId="{A0CA86C0-F7EA-3442-8F91-A5D1F8928433}" destId="{45226D96-63E2-9F40-9EBE-057550FC371E}" srcOrd="2" destOrd="0" parTransId="{DDBD6756-D513-FD45-872D-CC4EFC5E707C}" sibTransId="{E2DB4DEF-126E-E74D-8638-C4A8A90CED69}"/>
    <dgm:cxn modelId="{BE8EB368-955B-1B4D-88D8-8C301DC0CA5A}" type="presOf" srcId="{45226D96-63E2-9F40-9EBE-057550FC371E}" destId="{6113B0EA-DBBB-1943-8187-3E99C57FA8E4}" srcOrd="0" destOrd="0" presId="urn:microsoft.com/office/officeart/2005/8/layout/default"/>
    <dgm:cxn modelId="{AA26267D-A762-F341-BE63-9C78B9CA3B42}" type="presOf" srcId="{530AE645-C38C-1140-86B8-DC49F8CED7C9}" destId="{E2F2D4D8-ABED-FA4E-9C5D-C619A01C4EF8}" srcOrd="0" destOrd="0" presId="urn:microsoft.com/office/officeart/2005/8/layout/default"/>
    <dgm:cxn modelId="{F4E34C7F-810B-2F4D-BA8D-D11B7C388458}" srcId="{A0CA86C0-F7EA-3442-8F91-A5D1F8928433}" destId="{530AE645-C38C-1140-86B8-DC49F8CED7C9}" srcOrd="4" destOrd="0" parTransId="{E1556522-8099-5D4A-957E-8E4B85852FB6}" sibTransId="{90E106A9-1A6C-B440-A4DE-539FF6438459}"/>
    <dgm:cxn modelId="{FAF4627F-23D7-F94A-9200-B7C78545E3C1}" type="presOf" srcId="{F8FA732F-B5E1-8349-9394-8A6BF837BA94}" destId="{98862B2A-DC16-0646-A3D1-A0DCF0EB0632}" srcOrd="0" destOrd="0" presId="urn:microsoft.com/office/officeart/2005/8/layout/default"/>
    <dgm:cxn modelId="{C337DEC6-7E7A-2443-8CB0-A57AE2242DBF}" type="presOf" srcId="{A0CA86C0-F7EA-3442-8F91-A5D1F8928433}" destId="{C615A49A-29A7-774E-AB96-78F63F2D881F}" srcOrd="0" destOrd="0" presId="urn:microsoft.com/office/officeart/2005/8/layout/default"/>
    <dgm:cxn modelId="{AD2052E5-6D4F-CE43-82B6-458A6ADB1E9E}" type="presOf" srcId="{3463F9D0-A981-0F49-A49E-89D617C2378B}" destId="{ACC697E2-8617-134A-9280-FAEE686926AB}" srcOrd="0" destOrd="0" presId="urn:microsoft.com/office/officeart/2005/8/layout/default"/>
    <dgm:cxn modelId="{1E7163F2-0483-CD42-AF8B-838F446B6F11}" srcId="{A0CA86C0-F7EA-3442-8F91-A5D1F8928433}" destId="{3463F9D0-A981-0F49-A49E-89D617C2378B}" srcOrd="1" destOrd="0" parTransId="{98D5E0EF-D953-2440-AE7D-0B02E61340B4}" sibTransId="{BF00F7BC-7748-9D47-AA84-91DB44168604}"/>
    <dgm:cxn modelId="{F616D3F5-F785-2C4D-A22E-88B2B18FEA83}" type="presOf" srcId="{F3CC193B-58A2-7748-899D-7A8058F0F305}" destId="{3D4DE7E9-8568-794F-948C-B5DFCFE3EBE9}" srcOrd="0" destOrd="0" presId="urn:microsoft.com/office/officeart/2005/8/layout/default"/>
    <dgm:cxn modelId="{456951C6-188A-0348-89C4-9B96F427DEC9}" type="presParOf" srcId="{C615A49A-29A7-774E-AB96-78F63F2D881F}" destId="{3D4DE7E9-8568-794F-948C-B5DFCFE3EBE9}" srcOrd="0" destOrd="0" presId="urn:microsoft.com/office/officeart/2005/8/layout/default"/>
    <dgm:cxn modelId="{0068D666-4C07-D24A-82FE-18C88476C377}" type="presParOf" srcId="{C615A49A-29A7-774E-AB96-78F63F2D881F}" destId="{FA809B8C-4628-DB41-8A5D-D7102ED49DA9}" srcOrd="1" destOrd="0" presId="urn:microsoft.com/office/officeart/2005/8/layout/default"/>
    <dgm:cxn modelId="{D8D8B32D-BAD5-A04C-9064-C4C210288EC8}" type="presParOf" srcId="{C615A49A-29A7-774E-AB96-78F63F2D881F}" destId="{ACC697E2-8617-134A-9280-FAEE686926AB}" srcOrd="2" destOrd="0" presId="urn:microsoft.com/office/officeart/2005/8/layout/default"/>
    <dgm:cxn modelId="{93F29B25-5D0C-4745-8AF6-BA1E58E8AEAD}" type="presParOf" srcId="{C615A49A-29A7-774E-AB96-78F63F2D881F}" destId="{681E9C7D-1266-094A-92D5-54BE41D3C5FC}" srcOrd="3" destOrd="0" presId="urn:microsoft.com/office/officeart/2005/8/layout/default"/>
    <dgm:cxn modelId="{EB1F4272-F726-C64F-8E3E-B8D18C8EA683}" type="presParOf" srcId="{C615A49A-29A7-774E-AB96-78F63F2D881F}" destId="{6113B0EA-DBBB-1943-8187-3E99C57FA8E4}" srcOrd="4" destOrd="0" presId="urn:microsoft.com/office/officeart/2005/8/layout/default"/>
    <dgm:cxn modelId="{430B0DF1-C389-714E-BE2F-776FB4076E59}" type="presParOf" srcId="{C615A49A-29A7-774E-AB96-78F63F2D881F}" destId="{1AE883A2-F6F3-D942-9D9C-BAC3ACEC0C82}" srcOrd="5" destOrd="0" presId="urn:microsoft.com/office/officeart/2005/8/layout/default"/>
    <dgm:cxn modelId="{AD41D6BC-5B07-7542-8A6B-802A219B3B5D}" type="presParOf" srcId="{C615A49A-29A7-774E-AB96-78F63F2D881F}" destId="{98862B2A-DC16-0646-A3D1-A0DCF0EB0632}" srcOrd="6" destOrd="0" presId="urn:microsoft.com/office/officeart/2005/8/layout/default"/>
    <dgm:cxn modelId="{9B2D6858-B8C3-C445-A752-DC793DFD7566}" type="presParOf" srcId="{C615A49A-29A7-774E-AB96-78F63F2D881F}" destId="{265502C7-925B-E647-912F-AEE2B3EDE918}" srcOrd="7" destOrd="0" presId="urn:microsoft.com/office/officeart/2005/8/layout/default"/>
    <dgm:cxn modelId="{670D7C5D-A886-E240-AEC3-42FDACF408A7}" type="presParOf" srcId="{C615A49A-29A7-774E-AB96-78F63F2D881F}" destId="{E2F2D4D8-ABED-FA4E-9C5D-C619A01C4EF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1ACE5AF-814C-0049-A8C7-EEED218E0351}" type="doc">
      <dgm:prSet loTypeId="urn:microsoft.com/office/officeart/2005/8/layout/process5" loCatId="" qsTypeId="urn:microsoft.com/office/officeart/2005/8/quickstyle/simple3" qsCatId="simple" csTypeId="urn:microsoft.com/office/officeart/2005/8/colors/colorful1" csCatId="colorful" phldr="1"/>
      <dgm:spPr/>
      <dgm:t>
        <a:bodyPr/>
        <a:lstStyle/>
        <a:p>
          <a:endParaRPr lang="tr-TR"/>
        </a:p>
      </dgm:t>
    </dgm:pt>
    <dgm:pt modelId="{6764DB97-2225-1245-9E90-2316C95D7B48}">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Basit cümle yapıları kullanırlar</a:t>
          </a:r>
        </a:p>
      </dgm:t>
    </dgm:pt>
    <dgm:pt modelId="{577E7EB4-DFFB-6D40-8F75-96023A3D6911}" type="parTrans" cxnId="{A83BAF8F-D2C4-F342-B916-28E0AB724C3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3FDEBE2-8A7C-FE46-9528-D713E03131AC}" type="sibTrans" cxnId="{A83BAF8F-D2C4-F342-B916-28E0AB724C3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237B094-93E6-374A-971E-242376C89F00}">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Sözdizimi gelişimi akranlarına benzerdir ancak </a:t>
          </a:r>
          <a:r>
            <a:rPr lang="tr-TR" sz="2400" b="1" dirty="0">
              <a:latin typeface="Tahoma" panose="020B0604030504040204" pitchFamily="34" charset="0"/>
              <a:ea typeface="Tahoma" panose="020B0604030504040204" pitchFamily="34" charset="0"/>
              <a:cs typeface="Tahoma" panose="020B0604030504040204" pitchFamily="34" charset="0"/>
            </a:rPr>
            <a:t>gelişimde gecikmeler görülü</a:t>
          </a:r>
          <a:r>
            <a:rPr lang="tr-TR" sz="2400" dirty="0">
              <a:latin typeface="Tahoma" panose="020B0604030504040204" pitchFamily="34" charset="0"/>
              <a:ea typeface="Tahoma" panose="020B0604030504040204" pitchFamily="34" charset="0"/>
              <a:cs typeface="Tahoma" panose="020B0604030504040204" pitchFamily="34" charset="0"/>
            </a:rPr>
            <a:t>r.</a:t>
          </a:r>
        </a:p>
      </dgm:t>
    </dgm:pt>
    <dgm:pt modelId="{38957E60-C8F1-C141-9729-343D764D2A3F}" type="parTrans" cxnId="{FCC518D5-3601-184A-AC59-2D314AFB839E}">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25FFCDC-627B-5242-9A64-414AC4795F36}" type="sibTrans" cxnId="{FCC518D5-3601-184A-AC59-2D314AFB839E}">
      <dgm:prSet custT="1"/>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43F63C3-5696-F340-8C73-756AC20E1CCE}" type="pres">
      <dgm:prSet presAssocID="{C1ACE5AF-814C-0049-A8C7-EEED218E0351}" presName="diagram" presStyleCnt="0">
        <dgm:presLayoutVars>
          <dgm:dir/>
          <dgm:resizeHandles val="exact"/>
        </dgm:presLayoutVars>
      </dgm:prSet>
      <dgm:spPr/>
    </dgm:pt>
    <dgm:pt modelId="{ED6F75C0-A8D3-B047-92E4-0BEEB00AF7A9}" type="pres">
      <dgm:prSet presAssocID="{B237B094-93E6-374A-971E-242376C89F00}" presName="node" presStyleLbl="node1" presStyleIdx="0" presStyleCnt="2">
        <dgm:presLayoutVars>
          <dgm:bulletEnabled val="1"/>
        </dgm:presLayoutVars>
      </dgm:prSet>
      <dgm:spPr/>
    </dgm:pt>
    <dgm:pt modelId="{ECE7D08B-E689-F945-9249-D349FD915E49}" type="pres">
      <dgm:prSet presAssocID="{325FFCDC-627B-5242-9A64-414AC4795F36}" presName="sibTrans" presStyleLbl="sibTrans2D1" presStyleIdx="0" presStyleCnt="1"/>
      <dgm:spPr/>
    </dgm:pt>
    <dgm:pt modelId="{D4FC5B7B-9063-9A4F-894A-52F1D3441A7E}" type="pres">
      <dgm:prSet presAssocID="{325FFCDC-627B-5242-9A64-414AC4795F36}" presName="connectorText" presStyleLbl="sibTrans2D1" presStyleIdx="0" presStyleCnt="1"/>
      <dgm:spPr/>
    </dgm:pt>
    <dgm:pt modelId="{AE2492C6-6270-9A42-BBE7-0A2AFBF50B2A}" type="pres">
      <dgm:prSet presAssocID="{6764DB97-2225-1245-9E90-2316C95D7B48}" presName="node" presStyleLbl="node1" presStyleIdx="1" presStyleCnt="2">
        <dgm:presLayoutVars>
          <dgm:bulletEnabled val="1"/>
        </dgm:presLayoutVars>
      </dgm:prSet>
      <dgm:spPr/>
    </dgm:pt>
  </dgm:ptLst>
  <dgm:cxnLst>
    <dgm:cxn modelId="{D6D6E043-A77B-0440-BCCC-6A53196BA2A2}" type="presOf" srcId="{B237B094-93E6-374A-971E-242376C89F00}" destId="{ED6F75C0-A8D3-B047-92E4-0BEEB00AF7A9}" srcOrd="0" destOrd="0" presId="urn:microsoft.com/office/officeart/2005/8/layout/process5"/>
    <dgm:cxn modelId="{A83BAF8F-D2C4-F342-B916-28E0AB724C3B}" srcId="{C1ACE5AF-814C-0049-A8C7-EEED218E0351}" destId="{6764DB97-2225-1245-9E90-2316C95D7B48}" srcOrd="1" destOrd="0" parTransId="{577E7EB4-DFFB-6D40-8F75-96023A3D6911}" sibTransId="{03FDEBE2-8A7C-FE46-9528-D713E03131AC}"/>
    <dgm:cxn modelId="{B2E292B5-ABFD-AC43-8D28-369BFBCEBDAD}" type="presOf" srcId="{C1ACE5AF-814C-0049-A8C7-EEED218E0351}" destId="{143F63C3-5696-F340-8C73-756AC20E1CCE}" srcOrd="0" destOrd="0" presId="urn:microsoft.com/office/officeart/2005/8/layout/process5"/>
    <dgm:cxn modelId="{FCC518D5-3601-184A-AC59-2D314AFB839E}" srcId="{C1ACE5AF-814C-0049-A8C7-EEED218E0351}" destId="{B237B094-93E6-374A-971E-242376C89F00}" srcOrd="0" destOrd="0" parTransId="{38957E60-C8F1-C141-9729-343D764D2A3F}" sibTransId="{325FFCDC-627B-5242-9A64-414AC4795F36}"/>
    <dgm:cxn modelId="{5D2108E8-7DC2-004C-A927-9641D82A5819}" type="presOf" srcId="{325FFCDC-627B-5242-9A64-414AC4795F36}" destId="{ECE7D08B-E689-F945-9249-D349FD915E49}" srcOrd="0" destOrd="0" presId="urn:microsoft.com/office/officeart/2005/8/layout/process5"/>
    <dgm:cxn modelId="{934938EC-EF57-4148-B702-95290DE40CD9}" type="presOf" srcId="{6764DB97-2225-1245-9E90-2316C95D7B48}" destId="{AE2492C6-6270-9A42-BBE7-0A2AFBF50B2A}" srcOrd="0" destOrd="0" presId="urn:microsoft.com/office/officeart/2005/8/layout/process5"/>
    <dgm:cxn modelId="{797345F3-D870-8D42-910F-D6EBED9F31CC}" type="presOf" srcId="{325FFCDC-627B-5242-9A64-414AC4795F36}" destId="{D4FC5B7B-9063-9A4F-894A-52F1D3441A7E}" srcOrd="1" destOrd="0" presId="urn:microsoft.com/office/officeart/2005/8/layout/process5"/>
    <dgm:cxn modelId="{6FB97B8C-5F68-F347-BE53-F7EBA651277E}" type="presParOf" srcId="{143F63C3-5696-F340-8C73-756AC20E1CCE}" destId="{ED6F75C0-A8D3-B047-92E4-0BEEB00AF7A9}" srcOrd="0" destOrd="0" presId="urn:microsoft.com/office/officeart/2005/8/layout/process5"/>
    <dgm:cxn modelId="{8E605C4A-3DD9-F245-B82D-FC66D170097A}" type="presParOf" srcId="{143F63C3-5696-F340-8C73-756AC20E1CCE}" destId="{ECE7D08B-E689-F945-9249-D349FD915E49}" srcOrd="1" destOrd="0" presId="urn:microsoft.com/office/officeart/2005/8/layout/process5"/>
    <dgm:cxn modelId="{3EED3B46-528A-DB47-97BF-A696E2ADF42F}" type="presParOf" srcId="{ECE7D08B-E689-F945-9249-D349FD915E49}" destId="{D4FC5B7B-9063-9A4F-894A-52F1D3441A7E}" srcOrd="0" destOrd="0" presId="urn:microsoft.com/office/officeart/2005/8/layout/process5"/>
    <dgm:cxn modelId="{FD3C2D5A-4923-A34A-81C2-1C1AA7FEEAAD}" type="presParOf" srcId="{143F63C3-5696-F340-8C73-756AC20E1CCE}" destId="{AE2492C6-6270-9A42-BBE7-0A2AFBF50B2A}"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90F3022-0083-7C44-8FA0-A1B49DE009C8}" type="doc">
      <dgm:prSet loTypeId="urn:microsoft.com/office/officeart/2005/8/layout/pyramid2" loCatId="" qsTypeId="urn:microsoft.com/office/officeart/2005/8/quickstyle/simple3" qsCatId="simple" csTypeId="urn:microsoft.com/office/officeart/2005/8/colors/colorful4" csCatId="colorful" phldr="1"/>
      <dgm:spPr/>
      <dgm:t>
        <a:bodyPr/>
        <a:lstStyle/>
        <a:p>
          <a:endParaRPr lang="tr-TR"/>
        </a:p>
      </dgm:t>
    </dgm:pt>
    <dgm:pt modelId="{A05E1EA6-4280-1E43-8C74-54DC5FC22CDD}">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Sözdizimi edinimleri akranlarına oranla yavaştır</a:t>
          </a:r>
        </a:p>
      </dgm:t>
    </dgm:pt>
    <dgm:pt modelId="{7DC8C095-3FF0-C443-9531-4AA75FAAECF9}" type="parTrans" cxnId="{2E64F980-06B8-B645-87F2-B6AA096E24E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7BDFD6E-3F8A-5645-97D0-CFD82985C6FD}" type="sibTrans" cxnId="{2E64F980-06B8-B645-87F2-B6AA096E24E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3CA1781C-E68F-E741-9CF4-6B2FEB2F5356}">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Sözdiziminde </a:t>
          </a:r>
          <a:r>
            <a:rPr lang="tr-TR" dirty="0" err="1">
              <a:latin typeface="Tahoma" panose="020B0604030504040204" pitchFamily="34" charset="0"/>
              <a:ea typeface="Tahoma" panose="020B0604030504040204" pitchFamily="34" charset="0"/>
              <a:cs typeface="Tahoma" panose="020B0604030504040204" pitchFamily="34" charset="0"/>
            </a:rPr>
            <a:t>dilbilgisel</a:t>
          </a:r>
          <a:r>
            <a:rPr lang="tr-TR" dirty="0">
              <a:latin typeface="Tahoma" panose="020B0604030504040204" pitchFamily="34" charset="0"/>
              <a:ea typeface="Tahoma" panose="020B0604030504040204" pitchFamily="34" charset="0"/>
              <a:cs typeface="Tahoma" panose="020B0604030504040204" pitchFamily="34" charset="0"/>
            </a:rPr>
            <a:t> hatalar yaparlar</a:t>
          </a:r>
        </a:p>
      </dgm:t>
    </dgm:pt>
    <dgm:pt modelId="{39E8E247-6595-DA49-89E9-00B8F4FA36C5}" type="parTrans" cxnId="{39066B9E-9C4F-A943-93B7-366A11E017D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2C5546E-DD28-7B47-B441-FBB378D31DE3}" type="sibTrans" cxnId="{39066B9E-9C4F-A943-93B7-366A11E017D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C865567-13F0-4449-AC44-AB53FC37CEF4}" type="pres">
      <dgm:prSet presAssocID="{190F3022-0083-7C44-8FA0-A1B49DE009C8}" presName="compositeShape" presStyleCnt="0">
        <dgm:presLayoutVars>
          <dgm:dir/>
          <dgm:resizeHandles/>
        </dgm:presLayoutVars>
      </dgm:prSet>
      <dgm:spPr/>
    </dgm:pt>
    <dgm:pt modelId="{BBF164BB-DC6D-E14A-8B33-9C9E606C026D}" type="pres">
      <dgm:prSet presAssocID="{190F3022-0083-7C44-8FA0-A1B49DE009C8}" presName="pyramid" presStyleLbl="node1" presStyleIdx="0" presStyleCnt="1"/>
      <dgm:spPr/>
    </dgm:pt>
    <dgm:pt modelId="{E9F0103C-AD8E-6842-A44B-BDD188733E39}" type="pres">
      <dgm:prSet presAssocID="{190F3022-0083-7C44-8FA0-A1B49DE009C8}" presName="theList" presStyleCnt="0"/>
      <dgm:spPr/>
    </dgm:pt>
    <dgm:pt modelId="{A700CBFD-22FB-0444-B15F-3607674E9212}" type="pres">
      <dgm:prSet presAssocID="{A05E1EA6-4280-1E43-8C74-54DC5FC22CDD}" presName="aNode" presStyleLbl="fgAcc1" presStyleIdx="0" presStyleCnt="2">
        <dgm:presLayoutVars>
          <dgm:bulletEnabled val="1"/>
        </dgm:presLayoutVars>
      </dgm:prSet>
      <dgm:spPr/>
    </dgm:pt>
    <dgm:pt modelId="{B13BFC73-9332-6946-886A-A7E5F0EDB197}" type="pres">
      <dgm:prSet presAssocID="{A05E1EA6-4280-1E43-8C74-54DC5FC22CDD}" presName="aSpace" presStyleCnt="0"/>
      <dgm:spPr/>
    </dgm:pt>
    <dgm:pt modelId="{54345E7E-C729-DC4D-9A22-800DEBE943AB}" type="pres">
      <dgm:prSet presAssocID="{3CA1781C-E68F-E741-9CF4-6B2FEB2F5356}" presName="aNode" presStyleLbl="fgAcc1" presStyleIdx="1" presStyleCnt="2">
        <dgm:presLayoutVars>
          <dgm:bulletEnabled val="1"/>
        </dgm:presLayoutVars>
      </dgm:prSet>
      <dgm:spPr/>
    </dgm:pt>
    <dgm:pt modelId="{90D81F32-70AC-824F-AE59-D220B95CF41E}" type="pres">
      <dgm:prSet presAssocID="{3CA1781C-E68F-E741-9CF4-6B2FEB2F5356}" presName="aSpace" presStyleCnt="0"/>
      <dgm:spPr/>
    </dgm:pt>
  </dgm:ptLst>
  <dgm:cxnLst>
    <dgm:cxn modelId="{1FF1BA15-D347-D144-9215-3A650A77F119}" type="presOf" srcId="{A05E1EA6-4280-1E43-8C74-54DC5FC22CDD}" destId="{A700CBFD-22FB-0444-B15F-3607674E9212}" srcOrd="0" destOrd="0" presId="urn:microsoft.com/office/officeart/2005/8/layout/pyramid2"/>
    <dgm:cxn modelId="{4C766345-4554-2C41-BE5C-D0CCB71A718F}" type="presOf" srcId="{190F3022-0083-7C44-8FA0-A1B49DE009C8}" destId="{9C865567-13F0-4449-AC44-AB53FC37CEF4}" srcOrd="0" destOrd="0" presId="urn:microsoft.com/office/officeart/2005/8/layout/pyramid2"/>
    <dgm:cxn modelId="{2E64F980-06B8-B645-87F2-B6AA096E24EB}" srcId="{190F3022-0083-7C44-8FA0-A1B49DE009C8}" destId="{A05E1EA6-4280-1E43-8C74-54DC5FC22CDD}" srcOrd="0" destOrd="0" parTransId="{7DC8C095-3FF0-C443-9531-4AA75FAAECF9}" sibTransId="{87BDFD6E-3F8A-5645-97D0-CFD82985C6FD}"/>
    <dgm:cxn modelId="{39066B9E-9C4F-A943-93B7-366A11E017DE}" srcId="{190F3022-0083-7C44-8FA0-A1B49DE009C8}" destId="{3CA1781C-E68F-E741-9CF4-6B2FEB2F5356}" srcOrd="1" destOrd="0" parTransId="{39E8E247-6595-DA49-89E9-00B8F4FA36C5}" sibTransId="{82C5546E-DD28-7B47-B441-FBB378D31DE3}"/>
    <dgm:cxn modelId="{C29AB5CC-8E09-E141-82DA-2D019109D3BA}" type="presOf" srcId="{3CA1781C-E68F-E741-9CF4-6B2FEB2F5356}" destId="{54345E7E-C729-DC4D-9A22-800DEBE943AB}" srcOrd="0" destOrd="0" presId="urn:microsoft.com/office/officeart/2005/8/layout/pyramid2"/>
    <dgm:cxn modelId="{9309A601-808B-744F-944C-52D7F550FA32}" type="presParOf" srcId="{9C865567-13F0-4449-AC44-AB53FC37CEF4}" destId="{BBF164BB-DC6D-E14A-8B33-9C9E606C026D}" srcOrd="0" destOrd="0" presId="urn:microsoft.com/office/officeart/2005/8/layout/pyramid2"/>
    <dgm:cxn modelId="{B9E8233F-64FE-9E4D-B914-BEE229A92F0A}" type="presParOf" srcId="{9C865567-13F0-4449-AC44-AB53FC37CEF4}" destId="{E9F0103C-AD8E-6842-A44B-BDD188733E39}" srcOrd="1" destOrd="0" presId="urn:microsoft.com/office/officeart/2005/8/layout/pyramid2"/>
    <dgm:cxn modelId="{8740D50D-8620-E542-A68F-DC0022511B02}" type="presParOf" srcId="{E9F0103C-AD8E-6842-A44B-BDD188733E39}" destId="{A700CBFD-22FB-0444-B15F-3607674E9212}" srcOrd="0" destOrd="0" presId="urn:microsoft.com/office/officeart/2005/8/layout/pyramid2"/>
    <dgm:cxn modelId="{571E90EB-C334-BF41-BE12-BB9E2A802953}" type="presParOf" srcId="{E9F0103C-AD8E-6842-A44B-BDD188733E39}" destId="{B13BFC73-9332-6946-886A-A7E5F0EDB197}" srcOrd="1" destOrd="0" presId="urn:microsoft.com/office/officeart/2005/8/layout/pyramid2"/>
    <dgm:cxn modelId="{257649D5-78F7-9545-8CD9-37939F459919}" type="presParOf" srcId="{E9F0103C-AD8E-6842-A44B-BDD188733E39}" destId="{54345E7E-C729-DC4D-9A22-800DEBE943AB}" srcOrd="2" destOrd="0" presId="urn:microsoft.com/office/officeart/2005/8/layout/pyramid2"/>
    <dgm:cxn modelId="{16293D10-0A7B-C54B-A7D2-41AB0CAA9D04}" type="presParOf" srcId="{E9F0103C-AD8E-6842-A44B-BDD188733E39}" destId="{90D81F32-70AC-824F-AE59-D220B95CF41E}"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DAE5D6B-C517-DE4D-A730-8B54AD6F47BA}" type="doc">
      <dgm:prSet loTypeId="urn:microsoft.com/office/officeart/2005/8/layout/hList7" loCatId="" qsTypeId="urn:microsoft.com/office/officeart/2005/8/quickstyle/simple3" qsCatId="simple" csTypeId="urn:microsoft.com/office/officeart/2005/8/colors/colorful1" csCatId="colorful" phldr="1"/>
      <dgm:spPr/>
    </dgm:pt>
    <dgm:pt modelId="{6A69FF49-5BB5-9A40-8D7E-D23E05EC611B}">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Sözdizimi yapılarını kullanmada zorluk</a:t>
          </a:r>
        </a:p>
      </dgm:t>
    </dgm:pt>
    <dgm:pt modelId="{45DCC48F-18E6-5147-A44C-B59882A5111F}" type="parTrans" cxnId="{AE209C67-A173-F443-B269-0EED5EB0973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8B53451-A2F3-EE42-9D55-129DEB7FB477}" type="sibTrans" cxnId="{AE209C67-A173-F443-B269-0EED5EB0973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515B7FF-108A-3F43-AC44-A4AABFF322A9}">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Bağlaç kullanımında zorluk</a:t>
          </a:r>
        </a:p>
      </dgm:t>
    </dgm:pt>
    <dgm:pt modelId="{677CF6F4-5F86-8644-A081-2B2D761AF6D5}" type="parTrans" cxnId="{26812001-4227-5247-84B5-FD2004A406B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50DEA73-FDB8-9645-B8E5-C97AD5F8D3DB}" type="sibTrans" cxnId="{26812001-4227-5247-84B5-FD2004A406B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8A47BE1-67C6-7C49-A10A-F7AC80847178}">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Gelişimsel </a:t>
          </a:r>
          <a:r>
            <a:rPr lang="tr-TR" sz="2400" dirty="0" err="1">
              <a:latin typeface="Tahoma" panose="020B0604030504040204" pitchFamily="34" charset="0"/>
              <a:ea typeface="Tahoma" panose="020B0604030504040204" pitchFamily="34" charset="0"/>
              <a:cs typeface="Tahoma" panose="020B0604030504040204" pitchFamily="34" charset="0"/>
            </a:rPr>
            <a:t>apraksili</a:t>
          </a:r>
          <a:r>
            <a:rPr lang="tr-TR" sz="2400" dirty="0">
              <a:latin typeface="Tahoma" panose="020B0604030504040204" pitchFamily="34" charset="0"/>
              <a:ea typeface="Tahoma" panose="020B0604030504040204" pitchFamily="34" charset="0"/>
              <a:cs typeface="Tahoma" panose="020B0604030504040204" pitchFamily="34" charset="0"/>
            </a:rPr>
            <a:t> çocukların cümle uzunlukları arttıkça anlaşılırlıkları azalır</a:t>
          </a:r>
        </a:p>
      </dgm:t>
    </dgm:pt>
    <dgm:pt modelId="{FB9A4B0E-C2EE-1048-9ABD-9D2DFB99BD7D}" type="parTrans" cxnId="{31A8BC1B-3170-DB4D-9B67-64EEE0554F5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9ADB32A-F494-D74C-B5C8-0FB11B6732BF}" type="sibTrans" cxnId="{31A8BC1B-3170-DB4D-9B67-64EEE0554F5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B835A3E-0AAF-044D-9059-A6D4B11D31DC}" type="pres">
      <dgm:prSet presAssocID="{4DAE5D6B-C517-DE4D-A730-8B54AD6F47BA}" presName="Name0" presStyleCnt="0">
        <dgm:presLayoutVars>
          <dgm:dir/>
          <dgm:resizeHandles val="exact"/>
        </dgm:presLayoutVars>
      </dgm:prSet>
      <dgm:spPr/>
    </dgm:pt>
    <dgm:pt modelId="{C1C27B3A-C7E5-474D-A801-DC64A3CC3ED9}" type="pres">
      <dgm:prSet presAssocID="{4DAE5D6B-C517-DE4D-A730-8B54AD6F47BA}" presName="fgShape" presStyleLbl="fgShp" presStyleIdx="0" presStyleCnt="1"/>
      <dgm:spPr/>
    </dgm:pt>
    <dgm:pt modelId="{36B05CD2-6BFE-3643-8C65-88BF744BA4FF}" type="pres">
      <dgm:prSet presAssocID="{4DAE5D6B-C517-DE4D-A730-8B54AD6F47BA}" presName="linComp" presStyleCnt="0"/>
      <dgm:spPr/>
    </dgm:pt>
    <dgm:pt modelId="{13F95D18-2B5C-BE4F-9F6A-8AA93AE8064C}" type="pres">
      <dgm:prSet presAssocID="{6A69FF49-5BB5-9A40-8D7E-D23E05EC611B}" presName="compNode" presStyleCnt="0"/>
      <dgm:spPr/>
    </dgm:pt>
    <dgm:pt modelId="{4C0D5D9A-DCA2-654F-A1E6-9596F2C239A0}" type="pres">
      <dgm:prSet presAssocID="{6A69FF49-5BB5-9A40-8D7E-D23E05EC611B}" presName="bkgdShape" presStyleLbl="node1" presStyleIdx="0" presStyleCnt="3"/>
      <dgm:spPr/>
    </dgm:pt>
    <dgm:pt modelId="{C9ED6A2E-032F-1F42-A2D5-C14E60E19CDC}" type="pres">
      <dgm:prSet presAssocID="{6A69FF49-5BB5-9A40-8D7E-D23E05EC611B}" presName="nodeTx" presStyleLbl="node1" presStyleIdx="0" presStyleCnt="3">
        <dgm:presLayoutVars>
          <dgm:bulletEnabled val="1"/>
        </dgm:presLayoutVars>
      </dgm:prSet>
      <dgm:spPr/>
    </dgm:pt>
    <dgm:pt modelId="{FA6F92E2-F298-F34F-8823-0CEA7D273DD2}" type="pres">
      <dgm:prSet presAssocID="{6A69FF49-5BB5-9A40-8D7E-D23E05EC611B}" presName="invisiNode" presStyleLbl="node1" presStyleIdx="0" presStyleCnt="3"/>
      <dgm:spPr/>
    </dgm:pt>
    <dgm:pt modelId="{7E114ECA-43F2-6940-8C12-290EDEECED8F}" type="pres">
      <dgm:prSet presAssocID="{6A69FF49-5BB5-9A40-8D7E-D23E05EC611B}" presName="imagNode" presStyleLbl="fgImgPlace1" presStyleIdx="0" presStyleCnt="3"/>
      <dgm:spPr/>
    </dgm:pt>
    <dgm:pt modelId="{46FBC741-AEC3-1647-9824-D50F838E84D8}" type="pres">
      <dgm:prSet presAssocID="{28B53451-A2F3-EE42-9D55-129DEB7FB477}" presName="sibTrans" presStyleLbl="sibTrans2D1" presStyleIdx="0" presStyleCnt="0"/>
      <dgm:spPr/>
    </dgm:pt>
    <dgm:pt modelId="{3C802623-40E3-2742-8A94-EFB30D8E3C45}" type="pres">
      <dgm:prSet presAssocID="{2515B7FF-108A-3F43-AC44-A4AABFF322A9}" presName="compNode" presStyleCnt="0"/>
      <dgm:spPr/>
    </dgm:pt>
    <dgm:pt modelId="{D1309EA6-6E06-7C40-A530-8D17A379F20D}" type="pres">
      <dgm:prSet presAssocID="{2515B7FF-108A-3F43-AC44-A4AABFF322A9}" presName="bkgdShape" presStyleLbl="node1" presStyleIdx="1" presStyleCnt="3"/>
      <dgm:spPr/>
    </dgm:pt>
    <dgm:pt modelId="{E60875C6-940C-CF4C-B2C4-7236405F1C0F}" type="pres">
      <dgm:prSet presAssocID="{2515B7FF-108A-3F43-AC44-A4AABFF322A9}" presName="nodeTx" presStyleLbl="node1" presStyleIdx="1" presStyleCnt="3">
        <dgm:presLayoutVars>
          <dgm:bulletEnabled val="1"/>
        </dgm:presLayoutVars>
      </dgm:prSet>
      <dgm:spPr/>
    </dgm:pt>
    <dgm:pt modelId="{E384EA44-AF4E-BC4A-85F1-3FA88AEE8E80}" type="pres">
      <dgm:prSet presAssocID="{2515B7FF-108A-3F43-AC44-A4AABFF322A9}" presName="invisiNode" presStyleLbl="node1" presStyleIdx="1" presStyleCnt="3"/>
      <dgm:spPr/>
    </dgm:pt>
    <dgm:pt modelId="{62955720-2089-6E45-9FBF-001C015615CB}" type="pres">
      <dgm:prSet presAssocID="{2515B7FF-108A-3F43-AC44-A4AABFF322A9}" presName="imagNode" presStyleLbl="fgImgPlace1" presStyleIdx="1" presStyleCnt="3"/>
      <dgm:spPr/>
    </dgm:pt>
    <dgm:pt modelId="{328D2BA4-C676-B343-878A-0A5283A42E5B}" type="pres">
      <dgm:prSet presAssocID="{750DEA73-FDB8-9645-B8E5-C97AD5F8D3DB}" presName="sibTrans" presStyleLbl="sibTrans2D1" presStyleIdx="0" presStyleCnt="0"/>
      <dgm:spPr/>
    </dgm:pt>
    <dgm:pt modelId="{5E567AD9-CA06-9342-9170-9A33005D6F25}" type="pres">
      <dgm:prSet presAssocID="{38A47BE1-67C6-7C49-A10A-F7AC80847178}" presName="compNode" presStyleCnt="0"/>
      <dgm:spPr/>
    </dgm:pt>
    <dgm:pt modelId="{D024359E-79EF-7B45-B92D-9A4F317B69A3}" type="pres">
      <dgm:prSet presAssocID="{38A47BE1-67C6-7C49-A10A-F7AC80847178}" presName="bkgdShape" presStyleLbl="node1" presStyleIdx="2" presStyleCnt="3"/>
      <dgm:spPr/>
    </dgm:pt>
    <dgm:pt modelId="{DD58C12C-E440-484D-971A-FD9FECCAE57F}" type="pres">
      <dgm:prSet presAssocID="{38A47BE1-67C6-7C49-A10A-F7AC80847178}" presName="nodeTx" presStyleLbl="node1" presStyleIdx="2" presStyleCnt="3">
        <dgm:presLayoutVars>
          <dgm:bulletEnabled val="1"/>
        </dgm:presLayoutVars>
      </dgm:prSet>
      <dgm:spPr/>
    </dgm:pt>
    <dgm:pt modelId="{CC88E3A8-2047-DF41-B7ED-CDBE6CC273EB}" type="pres">
      <dgm:prSet presAssocID="{38A47BE1-67C6-7C49-A10A-F7AC80847178}" presName="invisiNode" presStyleLbl="node1" presStyleIdx="2" presStyleCnt="3"/>
      <dgm:spPr/>
    </dgm:pt>
    <dgm:pt modelId="{CC8EE25B-FC2C-164D-9266-B78B32279E57}" type="pres">
      <dgm:prSet presAssocID="{38A47BE1-67C6-7C49-A10A-F7AC80847178}" presName="imagNode" presStyleLbl="fgImgPlace1" presStyleIdx="2" presStyleCnt="3"/>
      <dgm:spPr/>
    </dgm:pt>
  </dgm:ptLst>
  <dgm:cxnLst>
    <dgm:cxn modelId="{26812001-4227-5247-84B5-FD2004A406B7}" srcId="{4DAE5D6B-C517-DE4D-A730-8B54AD6F47BA}" destId="{2515B7FF-108A-3F43-AC44-A4AABFF322A9}" srcOrd="1" destOrd="0" parTransId="{677CF6F4-5F86-8644-A081-2B2D761AF6D5}" sibTransId="{750DEA73-FDB8-9645-B8E5-C97AD5F8D3DB}"/>
    <dgm:cxn modelId="{FFEA2914-9119-FA4E-8A33-8EAC1FFB80D4}" type="presOf" srcId="{38A47BE1-67C6-7C49-A10A-F7AC80847178}" destId="{D024359E-79EF-7B45-B92D-9A4F317B69A3}" srcOrd="0" destOrd="0" presId="urn:microsoft.com/office/officeart/2005/8/layout/hList7"/>
    <dgm:cxn modelId="{31A8BC1B-3170-DB4D-9B67-64EEE0554F57}" srcId="{4DAE5D6B-C517-DE4D-A730-8B54AD6F47BA}" destId="{38A47BE1-67C6-7C49-A10A-F7AC80847178}" srcOrd="2" destOrd="0" parTransId="{FB9A4B0E-C2EE-1048-9ABD-9D2DFB99BD7D}" sibTransId="{49ADB32A-F494-D74C-B5C8-0FB11B6732BF}"/>
    <dgm:cxn modelId="{AE209C67-A173-F443-B269-0EED5EB0973D}" srcId="{4DAE5D6B-C517-DE4D-A730-8B54AD6F47BA}" destId="{6A69FF49-5BB5-9A40-8D7E-D23E05EC611B}" srcOrd="0" destOrd="0" parTransId="{45DCC48F-18E6-5147-A44C-B59882A5111F}" sibTransId="{28B53451-A2F3-EE42-9D55-129DEB7FB477}"/>
    <dgm:cxn modelId="{41994B6D-FB0D-674B-90A9-A78811893571}" type="presOf" srcId="{2515B7FF-108A-3F43-AC44-A4AABFF322A9}" destId="{E60875C6-940C-CF4C-B2C4-7236405F1C0F}" srcOrd="1" destOrd="0" presId="urn:microsoft.com/office/officeart/2005/8/layout/hList7"/>
    <dgm:cxn modelId="{50058C98-FF49-3D43-89A1-20391833C5BF}" type="presOf" srcId="{6A69FF49-5BB5-9A40-8D7E-D23E05EC611B}" destId="{4C0D5D9A-DCA2-654F-A1E6-9596F2C239A0}" srcOrd="0" destOrd="0" presId="urn:microsoft.com/office/officeart/2005/8/layout/hList7"/>
    <dgm:cxn modelId="{0416F99C-5BD1-3047-A75C-CAA4B9D4E65A}" type="presOf" srcId="{2515B7FF-108A-3F43-AC44-A4AABFF322A9}" destId="{D1309EA6-6E06-7C40-A530-8D17A379F20D}" srcOrd="0" destOrd="0" presId="urn:microsoft.com/office/officeart/2005/8/layout/hList7"/>
    <dgm:cxn modelId="{480DB1A5-AC30-DB49-BB64-2E2BEAE5A141}" type="presOf" srcId="{28B53451-A2F3-EE42-9D55-129DEB7FB477}" destId="{46FBC741-AEC3-1647-9824-D50F838E84D8}" srcOrd="0" destOrd="0" presId="urn:microsoft.com/office/officeart/2005/8/layout/hList7"/>
    <dgm:cxn modelId="{CA2B30B4-A3B5-A34F-9454-35835972D604}" type="presOf" srcId="{6A69FF49-5BB5-9A40-8D7E-D23E05EC611B}" destId="{C9ED6A2E-032F-1F42-A2D5-C14E60E19CDC}" srcOrd="1" destOrd="0" presId="urn:microsoft.com/office/officeart/2005/8/layout/hList7"/>
    <dgm:cxn modelId="{DFDAADB9-83FC-4D47-A746-3472D700D16C}" type="presOf" srcId="{38A47BE1-67C6-7C49-A10A-F7AC80847178}" destId="{DD58C12C-E440-484D-971A-FD9FECCAE57F}" srcOrd="1" destOrd="0" presId="urn:microsoft.com/office/officeart/2005/8/layout/hList7"/>
    <dgm:cxn modelId="{02C339CC-18FF-9E48-AB8E-83D588B31FF3}" type="presOf" srcId="{750DEA73-FDB8-9645-B8E5-C97AD5F8D3DB}" destId="{328D2BA4-C676-B343-878A-0A5283A42E5B}" srcOrd="0" destOrd="0" presId="urn:microsoft.com/office/officeart/2005/8/layout/hList7"/>
    <dgm:cxn modelId="{15DBB5FE-9ED8-9742-BEEE-568000E1681F}" type="presOf" srcId="{4DAE5D6B-C517-DE4D-A730-8B54AD6F47BA}" destId="{0B835A3E-0AAF-044D-9059-A6D4B11D31DC}" srcOrd="0" destOrd="0" presId="urn:microsoft.com/office/officeart/2005/8/layout/hList7"/>
    <dgm:cxn modelId="{1CA22EA8-3FA5-4F4F-8EE0-8DFDA41E1A43}" type="presParOf" srcId="{0B835A3E-0AAF-044D-9059-A6D4B11D31DC}" destId="{C1C27B3A-C7E5-474D-A801-DC64A3CC3ED9}" srcOrd="0" destOrd="0" presId="urn:microsoft.com/office/officeart/2005/8/layout/hList7"/>
    <dgm:cxn modelId="{E7C7F583-341A-B546-A092-EB9957CDAE47}" type="presParOf" srcId="{0B835A3E-0AAF-044D-9059-A6D4B11D31DC}" destId="{36B05CD2-6BFE-3643-8C65-88BF744BA4FF}" srcOrd="1" destOrd="0" presId="urn:microsoft.com/office/officeart/2005/8/layout/hList7"/>
    <dgm:cxn modelId="{4732B270-2E43-1748-BB93-E009161D00C4}" type="presParOf" srcId="{36B05CD2-6BFE-3643-8C65-88BF744BA4FF}" destId="{13F95D18-2B5C-BE4F-9F6A-8AA93AE8064C}" srcOrd="0" destOrd="0" presId="urn:microsoft.com/office/officeart/2005/8/layout/hList7"/>
    <dgm:cxn modelId="{ADEE15FE-4C03-1245-B58E-541C350FE2E6}" type="presParOf" srcId="{13F95D18-2B5C-BE4F-9F6A-8AA93AE8064C}" destId="{4C0D5D9A-DCA2-654F-A1E6-9596F2C239A0}" srcOrd="0" destOrd="0" presId="urn:microsoft.com/office/officeart/2005/8/layout/hList7"/>
    <dgm:cxn modelId="{9C63D1EB-DBC4-3B42-966A-2E87DD6C4057}" type="presParOf" srcId="{13F95D18-2B5C-BE4F-9F6A-8AA93AE8064C}" destId="{C9ED6A2E-032F-1F42-A2D5-C14E60E19CDC}" srcOrd="1" destOrd="0" presId="urn:microsoft.com/office/officeart/2005/8/layout/hList7"/>
    <dgm:cxn modelId="{9975DEE1-15C3-5542-AE65-44F6FB8B0D7E}" type="presParOf" srcId="{13F95D18-2B5C-BE4F-9F6A-8AA93AE8064C}" destId="{FA6F92E2-F298-F34F-8823-0CEA7D273DD2}" srcOrd="2" destOrd="0" presId="urn:microsoft.com/office/officeart/2005/8/layout/hList7"/>
    <dgm:cxn modelId="{CC233E91-1D1E-5549-9746-D31396EC04CB}" type="presParOf" srcId="{13F95D18-2B5C-BE4F-9F6A-8AA93AE8064C}" destId="{7E114ECA-43F2-6940-8C12-290EDEECED8F}" srcOrd="3" destOrd="0" presId="urn:microsoft.com/office/officeart/2005/8/layout/hList7"/>
    <dgm:cxn modelId="{ED2C77AC-8D69-1048-96F5-1E14C3ECCA12}" type="presParOf" srcId="{36B05CD2-6BFE-3643-8C65-88BF744BA4FF}" destId="{46FBC741-AEC3-1647-9824-D50F838E84D8}" srcOrd="1" destOrd="0" presId="urn:microsoft.com/office/officeart/2005/8/layout/hList7"/>
    <dgm:cxn modelId="{C05D57F4-9C2C-AD4F-AD53-6837584F5232}" type="presParOf" srcId="{36B05CD2-6BFE-3643-8C65-88BF744BA4FF}" destId="{3C802623-40E3-2742-8A94-EFB30D8E3C45}" srcOrd="2" destOrd="0" presId="urn:microsoft.com/office/officeart/2005/8/layout/hList7"/>
    <dgm:cxn modelId="{360FBC69-08B0-8E45-891F-3C8823FB85B3}" type="presParOf" srcId="{3C802623-40E3-2742-8A94-EFB30D8E3C45}" destId="{D1309EA6-6E06-7C40-A530-8D17A379F20D}" srcOrd="0" destOrd="0" presId="urn:microsoft.com/office/officeart/2005/8/layout/hList7"/>
    <dgm:cxn modelId="{50306B51-A19F-344E-B9F2-5137EF011CD5}" type="presParOf" srcId="{3C802623-40E3-2742-8A94-EFB30D8E3C45}" destId="{E60875C6-940C-CF4C-B2C4-7236405F1C0F}" srcOrd="1" destOrd="0" presId="urn:microsoft.com/office/officeart/2005/8/layout/hList7"/>
    <dgm:cxn modelId="{6D5D50DC-F45E-8347-AC65-7DFC1CE5DC87}" type="presParOf" srcId="{3C802623-40E3-2742-8A94-EFB30D8E3C45}" destId="{E384EA44-AF4E-BC4A-85F1-3FA88AEE8E80}" srcOrd="2" destOrd="0" presId="urn:microsoft.com/office/officeart/2005/8/layout/hList7"/>
    <dgm:cxn modelId="{C5987C3C-F0BD-BB47-A0F9-9CA15334E1BD}" type="presParOf" srcId="{3C802623-40E3-2742-8A94-EFB30D8E3C45}" destId="{62955720-2089-6E45-9FBF-001C015615CB}" srcOrd="3" destOrd="0" presId="urn:microsoft.com/office/officeart/2005/8/layout/hList7"/>
    <dgm:cxn modelId="{7F35765D-A5C5-E04F-9FBB-06140EE4FEEB}" type="presParOf" srcId="{36B05CD2-6BFE-3643-8C65-88BF744BA4FF}" destId="{328D2BA4-C676-B343-878A-0A5283A42E5B}" srcOrd="3" destOrd="0" presId="urn:microsoft.com/office/officeart/2005/8/layout/hList7"/>
    <dgm:cxn modelId="{FE05661C-1905-FC45-B096-A07E90D375AC}" type="presParOf" srcId="{36B05CD2-6BFE-3643-8C65-88BF744BA4FF}" destId="{5E567AD9-CA06-9342-9170-9A33005D6F25}" srcOrd="4" destOrd="0" presId="urn:microsoft.com/office/officeart/2005/8/layout/hList7"/>
    <dgm:cxn modelId="{8D9D29BB-10B6-1643-A265-2242DCD8EA59}" type="presParOf" srcId="{5E567AD9-CA06-9342-9170-9A33005D6F25}" destId="{D024359E-79EF-7B45-B92D-9A4F317B69A3}" srcOrd="0" destOrd="0" presId="urn:microsoft.com/office/officeart/2005/8/layout/hList7"/>
    <dgm:cxn modelId="{8A225F43-CE37-CD49-A1C2-445A9D60B447}" type="presParOf" srcId="{5E567AD9-CA06-9342-9170-9A33005D6F25}" destId="{DD58C12C-E440-484D-971A-FD9FECCAE57F}" srcOrd="1" destOrd="0" presId="urn:microsoft.com/office/officeart/2005/8/layout/hList7"/>
    <dgm:cxn modelId="{CBC1F069-0042-7643-846C-BA8AB9ABD272}" type="presParOf" srcId="{5E567AD9-CA06-9342-9170-9A33005D6F25}" destId="{CC88E3A8-2047-DF41-B7ED-CDBE6CC273EB}" srcOrd="2" destOrd="0" presId="urn:microsoft.com/office/officeart/2005/8/layout/hList7"/>
    <dgm:cxn modelId="{E3770883-49DB-5C49-B0ED-F6961EB6365A}" type="presParOf" srcId="{5E567AD9-CA06-9342-9170-9A33005D6F25}" destId="{CC8EE25B-FC2C-164D-9266-B78B32279E5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4577D5-D5C8-5A49-9F54-B62114338490}" type="doc">
      <dgm:prSet loTypeId="urn:microsoft.com/office/officeart/2005/8/layout/pyramid2" loCatId="" qsTypeId="urn:microsoft.com/office/officeart/2005/8/quickstyle/simple1" qsCatId="simple" csTypeId="urn:microsoft.com/office/officeart/2005/8/colors/colorful3" csCatId="colorful" phldr="1"/>
      <dgm:spPr/>
      <dgm:t>
        <a:bodyPr/>
        <a:lstStyle/>
        <a:p>
          <a:endParaRPr lang="tr-TR"/>
        </a:p>
      </dgm:t>
    </dgm:pt>
    <dgm:pt modelId="{A606B865-DE50-164B-BBB1-F136D9601974}">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Konuşması aileden olmayan bireyler tarafından anlaşılmıyorsa</a:t>
          </a:r>
        </a:p>
      </dgm:t>
    </dgm:pt>
    <dgm:pt modelId="{4A07969B-BB1B-1C45-891D-98EBFC99B963}" type="parTrans" cxnId="{C37DDD2B-8BED-3347-8808-9BA572325CA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ECCBD83-8464-DC4A-89E4-075DFD67A839}" type="sibTrans" cxnId="{C37DDD2B-8BED-3347-8808-9BA572325CA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61AC2D9A-A62B-CC4D-949A-4E07853B47F9}">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Sürekli aynı sözcükleri tekrar ediyorsa </a:t>
          </a:r>
        </a:p>
      </dgm:t>
    </dgm:pt>
    <dgm:pt modelId="{3F24EA73-D83E-E043-93FD-115861FEB32E}" type="parTrans" cxnId="{9D9C450D-1FFC-9A44-BF5F-AC7D7505698D}">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0EE6330-FA06-EC49-89FF-9463F0FDDA61}" type="sibTrans" cxnId="{9D9C450D-1FFC-9A44-BF5F-AC7D7505698D}">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5DB53F3-2748-614D-9868-32F014756359}">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Başkalarının seslendirmelerini taklit edemiyorsa</a:t>
          </a:r>
        </a:p>
      </dgm:t>
    </dgm:pt>
    <dgm:pt modelId="{4F8D8CBF-2E09-954D-9BA9-01B692200BC8}" type="parTrans" cxnId="{4D81A84B-9BC3-F74F-90F8-B80E3FF00C8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8C0474C2-9E27-3040-8B2F-846CC0DB9084}" type="sibTrans" cxnId="{4D81A84B-9BC3-F74F-90F8-B80E3FF00C8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694E5C8-C5B1-A543-9EBB-2316631AB98E}">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Yaşıtlarıyla iletişim kurmuyor konuşmuyorsa</a:t>
          </a:r>
        </a:p>
      </dgm:t>
    </dgm:pt>
    <dgm:pt modelId="{073D8712-CD31-024A-889B-29956921C945}" type="parTrans" cxnId="{455570FE-1488-E946-8C79-05FE6C9083D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420BCAC2-A6C2-7844-8FA5-BB0EFD06BBE2}" type="sibTrans" cxnId="{455570FE-1488-E946-8C79-05FE6C9083D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E87ED55E-E6F4-EB4C-867F-E0CB1EC298D3}" type="pres">
      <dgm:prSet presAssocID="{B44577D5-D5C8-5A49-9F54-B62114338490}" presName="compositeShape" presStyleCnt="0">
        <dgm:presLayoutVars>
          <dgm:dir/>
          <dgm:resizeHandles/>
        </dgm:presLayoutVars>
      </dgm:prSet>
      <dgm:spPr/>
    </dgm:pt>
    <dgm:pt modelId="{24424F41-3202-204F-B00D-4C0C5A1615E3}" type="pres">
      <dgm:prSet presAssocID="{B44577D5-D5C8-5A49-9F54-B62114338490}" presName="pyramid" presStyleLbl="node1" presStyleIdx="0" presStyleCnt="1"/>
      <dgm:spPr/>
    </dgm:pt>
    <dgm:pt modelId="{A5E212CE-1F19-2443-88A1-D3C7475A88E7}" type="pres">
      <dgm:prSet presAssocID="{B44577D5-D5C8-5A49-9F54-B62114338490}" presName="theList" presStyleCnt="0"/>
      <dgm:spPr/>
    </dgm:pt>
    <dgm:pt modelId="{9A97985A-0740-2A43-A713-AD2A843DD954}" type="pres">
      <dgm:prSet presAssocID="{A606B865-DE50-164B-BBB1-F136D9601974}" presName="aNode" presStyleLbl="fgAcc1" presStyleIdx="0" presStyleCnt="4">
        <dgm:presLayoutVars>
          <dgm:bulletEnabled val="1"/>
        </dgm:presLayoutVars>
      </dgm:prSet>
      <dgm:spPr/>
    </dgm:pt>
    <dgm:pt modelId="{8F48DDD3-3755-3F48-B5C9-AF761F5154CC}" type="pres">
      <dgm:prSet presAssocID="{A606B865-DE50-164B-BBB1-F136D9601974}" presName="aSpace" presStyleCnt="0"/>
      <dgm:spPr/>
    </dgm:pt>
    <dgm:pt modelId="{AE73CC68-482B-524E-AF0F-ED25A14E8803}" type="pres">
      <dgm:prSet presAssocID="{61AC2D9A-A62B-CC4D-949A-4E07853B47F9}" presName="aNode" presStyleLbl="fgAcc1" presStyleIdx="1" presStyleCnt="4">
        <dgm:presLayoutVars>
          <dgm:bulletEnabled val="1"/>
        </dgm:presLayoutVars>
      </dgm:prSet>
      <dgm:spPr/>
    </dgm:pt>
    <dgm:pt modelId="{221D36FF-A775-6D48-8627-CD2BC779848D}" type="pres">
      <dgm:prSet presAssocID="{61AC2D9A-A62B-CC4D-949A-4E07853B47F9}" presName="aSpace" presStyleCnt="0"/>
      <dgm:spPr/>
    </dgm:pt>
    <dgm:pt modelId="{F8399FD5-C73F-464F-A0CE-3F3EFE0BA142}" type="pres">
      <dgm:prSet presAssocID="{25DB53F3-2748-614D-9868-32F014756359}" presName="aNode" presStyleLbl="fgAcc1" presStyleIdx="2" presStyleCnt="4">
        <dgm:presLayoutVars>
          <dgm:bulletEnabled val="1"/>
        </dgm:presLayoutVars>
      </dgm:prSet>
      <dgm:spPr/>
    </dgm:pt>
    <dgm:pt modelId="{D5A339CD-03B7-CC48-B5AB-B05D536211ED}" type="pres">
      <dgm:prSet presAssocID="{25DB53F3-2748-614D-9868-32F014756359}" presName="aSpace" presStyleCnt="0"/>
      <dgm:spPr/>
    </dgm:pt>
    <dgm:pt modelId="{44E97C2C-91A1-3442-84CD-D62655DC8CBC}" type="pres">
      <dgm:prSet presAssocID="{5694E5C8-C5B1-A543-9EBB-2316631AB98E}" presName="aNode" presStyleLbl="fgAcc1" presStyleIdx="3" presStyleCnt="4">
        <dgm:presLayoutVars>
          <dgm:bulletEnabled val="1"/>
        </dgm:presLayoutVars>
      </dgm:prSet>
      <dgm:spPr/>
    </dgm:pt>
    <dgm:pt modelId="{B900E45F-C01C-0549-9D56-A63C81777189}" type="pres">
      <dgm:prSet presAssocID="{5694E5C8-C5B1-A543-9EBB-2316631AB98E}" presName="aSpace" presStyleCnt="0"/>
      <dgm:spPr/>
    </dgm:pt>
  </dgm:ptLst>
  <dgm:cxnLst>
    <dgm:cxn modelId="{9D9C450D-1FFC-9A44-BF5F-AC7D7505698D}" srcId="{B44577D5-D5C8-5A49-9F54-B62114338490}" destId="{61AC2D9A-A62B-CC4D-949A-4E07853B47F9}" srcOrd="1" destOrd="0" parTransId="{3F24EA73-D83E-E043-93FD-115861FEB32E}" sibTransId="{20EE6330-FA06-EC49-89FF-9463F0FDDA61}"/>
    <dgm:cxn modelId="{C0E1A828-F47C-A348-B066-A3222DE9F2D2}" type="presOf" srcId="{61AC2D9A-A62B-CC4D-949A-4E07853B47F9}" destId="{AE73CC68-482B-524E-AF0F-ED25A14E8803}" srcOrd="0" destOrd="0" presId="urn:microsoft.com/office/officeart/2005/8/layout/pyramid2"/>
    <dgm:cxn modelId="{C37DDD2B-8BED-3347-8808-9BA572325CAB}" srcId="{B44577D5-D5C8-5A49-9F54-B62114338490}" destId="{A606B865-DE50-164B-BBB1-F136D9601974}" srcOrd="0" destOrd="0" parTransId="{4A07969B-BB1B-1C45-891D-98EBFC99B963}" sibTransId="{FECCBD83-8464-DC4A-89E4-075DFD67A839}"/>
    <dgm:cxn modelId="{4D81A84B-9BC3-F74F-90F8-B80E3FF00C8C}" srcId="{B44577D5-D5C8-5A49-9F54-B62114338490}" destId="{25DB53F3-2748-614D-9868-32F014756359}" srcOrd="2" destOrd="0" parTransId="{4F8D8CBF-2E09-954D-9BA9-01B692200BC8}" sibTransId="{8C0474C2-9E27-3040-8B2F-846CC0DB9084}"/>
    <dgm:cxn modelId="{37B3364C-C714-9646-A479-57574F550ECF}" type="presOf" srcId="{5694E5C8-C5B1-A543-9EBB-2316631AB98E}" destId="{44E97C2C-91A1-3442-84CD-D62655DC8CBC}" srcOrd="0" destOrd="0" presId="urn:microsoft.com/office/officeart/2005/8/layout/pyramid2"/>
    <dgm:cxn modelId="{62925B54-13B6-E347-BD1F-BEB4476FC96D}" type="presOf" srcId="{B44577D5-D5C8-5A49-9F54-B62114338490}" destId="{E87ED55E-E6F4-EB4C-867F-E0CB1EC298D3}" srcOrd="0" destOrd="0" presId="urn:microsoft.com/office/officeart/2005/8/layout/pyramid2"/>
    <dgm:cxn modelId="{4856036B-2FC8-224F-881B-52794B3F32C1}" type="presOf" srcId="{25DB53F3-2748-614D-9868-32F014756359}" destId="{F8399FD5-C73F-464F-A0CE-3F3EFE0BA142}" srcOrd="0" destOrd="0" presId="urn:microsoft.com/office/officeart/2005/8/layout/pyramid2"/>
    <dgm:cxn modelId="{02E791BC-28E1-E34A-8B13-3172E0808867}" type="presOf" srcId="{A606B865-DE50-164B-BBB1-F136D9601974}" destId="{9A97985A-0740-2A43-A713-AD2A843DD954}" srcOrd="0" destOrd="0" presId="urn:microsoft.com/office/officeart/2005/8/layout/pyramid2"/>
    <dgm:cxn modelId="{455570FE-1488-E946-8C79-05FE6C9083DB}" srcId="{B44577D5-D5C8-5A49-9F54-B62114338490}" destId="{5694E5C8-C5B1-A543-9EBB-2316631AB98E}" srcOrd="3" destOrd="0" parTransId="{073D8712-CD31-024A-889B-29956921C945}" sibTransId="{420BCAC2-A6C2-7844-8FA5-BB0EFD06BBE2}"/>
    <dgm:cxn modelId="{2D914AD7-0FBC-B444-9B18-C2E68C1EAD87}" type="presParOf" srcId="{E87ED55E-E6F4-EB4C-867F-E0CB1EC298D3}" destId="{24424F41-3202-204F-B00D-4C0C5A1615E3}" srcOrd="0" destOrd="0" presId="urn:microsoft.com/office/officeart/2005/8/layout/pyramid2"/>
    <dgm:cxn modelId="{3D2A4DDD-6097-6345-8BAC-BADF88ADB4A7}" type="presParOf" srcId="{E87ED55E-E6F4-EB4C-867F-E0CB1EC298D3}" destId="{A5E212CE-1F19-2443-88A1-D3C7475A88E7}" srcOrd="1" destOrd="0" presId="urn:microsoft.com/office/officeart/2005/8/layout/pyramid2"/>
    <dgm:cxn modelId="{7E37C35B-14B0-3C41-952F-DDEDBEA29C2F}" type="presParOf" srcId="{A5E212CE-1F19-2443-88A1-D3C7475A88E7}" destId="{9A97985A-0740-2A43-A713-AD2A843DD954}" srcOrd="0" destOrd="0" presId="urn:microsoft.com/office/officeart/2005/8/layout/pyramid2"/>
    <dgm:cxn modelId="{8433A0D9-1DE1-AF47-A8E5-22AA5A2A21ED}" type="presParOf" srcId="{A5E212CE-1F19-2443-88A1-D3C7475A88E7}" destId="{8F48DDD3-3755-3F48-B5C9-AF761F5154CC}" srcOrd="1" destOrd="0" presId="urn:microsoft.com/office/officeart/2005/8/layout/pyramid2"/>
    <dgm:cxn modelId="{17F06C06-C8F8-7C4C-B6E6-47DD0EF442A3}" type="presParOf" srcId="{A5E212CE-1F19-2443-88A1-D3C7475A88E7}" destId="{AE73CC68-482B-524E-AF0F-ED25A14E8803}" srcOrd="2" destOrd="0" presId="urn:microsoft.com/office/officeart/2005/8/layout/pyramid2"/>
    <dgm:cxn modelId="{36756F2E-E7B7-9544-83EA-245E733F87CA}" type="presParOf" srcId="{A5E212CE-1F19-2443-88A1-D3C7475A88E7}" destId="{221D36FF-A775-6D48-8627-CD2BC779848D}" srcOrd="3" destOrd="0" presId="urn:microsoft.com/office/officeart/2005/8/layout/pyramid2"/>
    <dgm:cxn modelId="{367E0A53-DFD1-2C4E-AEF0-AAB54888264F}" type="presParOf" srcId="{A5E212CE-1F19-2443-88A1-D3C7475A88E7}" destId="{F8399FD5-C73F-464F-A0CE-3F3EFE0BA142}" srcOrd="4" destOrd="0" presId="urn:microsoft.com/office/officeart/2005/8/layout/pyramid2"/>
    <dgm:cxn modelId="{B0A45353-FB5C-4F4A-820F-A77F6A681873}" type="presParOf" srcId="{A5E212CE-1F19-2443-88A1-D3C7475A88E7}" destId="{D5A339CD-03B7-CC48-B5AB-B05D536211ED}" srcOrd="5" destOrd="0" presId="urn:microsoft.com/office/officeart/2005/8/layout/pyramid2"/>
    <dgm:cxn modelId="{E2DBA7FC-C0FF-9147-B07C-7C460F18D455}" type="presParOf" srcId="{A5E212CE-1F19-2443-88A1-D3C7475A88E7}" destId="{44E97C2C-91A1-3442-84CD-D62655DC8CBC}" srcOrd="6" destOrd="0" presId="urn:microsoft.com/office/officeart/2005/8/layout/pyramid2"/>
    <dgm:cxn modelId="{AD03AD17-85AE-DE4B-BC8C-F9E7E65C7C8D}" type="presParOf" srcId="{A5E212CE-1F19-2443-88A1-D3C7475A88E7}" destId="{B900E45F-C01C-0549-9D56-A63C8177718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21E4118-FB84-374E-970D-53F92A92E971}" type="doc">
      <dgm:prSet loTypeId="urn:microsoft.com/office/officeart/2005/8/layout/process4" loCatId="" qsTypeId="urn:microsoft.com/office/officeart/2005/8/quickstyle/simple3" qsCatId="simple" csTypeId="urn:microsoft.com/office/officeart/2005/8/colors/colorful1" csCatId="colorful" phldr="1"/>
      <dgm:spPr/>
      <dgm:t>
        <a:bodyPr/>
        <a:lstStyle/>
        <a:p>
          <a:endParaRPr lang="tr-TR"/>
        </a:p>
      </dgm:t>
    </dgm:pt>
    <dgm:pt modelId="{E525084F-D8AF-FE4D-AA0A-30608DADF768}">
      <dgm:prSet phldrT="[Metin]"/>
      <dgm:spPr/>
      <dgm:t>
        <a:bodyPr/>
        <a:lstStyle/>
        <a:p>
          <a:r>
            <a:rPr lang="tr-TR" dirty="0" err="1">
              <a:latin typeface="Tahoma" panose="020B0604030504040204" pitchFamily="34" charset="0"/>
              <a:ea typeface="Tahoma" panose="020B0604030504040204" pitchFamily="34" charset="0"/>
              <a:cs typeface="Tahoma" panose="020B0604030504040204" pitchFamily="34" charset="0"/>
            </a:rPr>
            <a:t>Kullanımbilgisi</a:t>
          </a:r>
          <a:endParaRPr lang="tr-TR" dirty="0">
            <a:latin typeface="Tahoma" panose="020B0604030504040204" pitchFamily="34" charset="0"/>
            <a:ea typeface="Tahoma" panose="020B0604030504040204" pitchFamily="34" charset="0"/>
            <a:cs typeface="Tahoma" panose="020B0604030504040204" pitchFamily="34" charset="0"/>
          </a:endParaRPr>
        </a:p>
      </dgm:t>
    </dgm:pt>
    <dgm:pt modelId="{0AB61907-D776-F744-875D-E828EB83B8FE}" type="parTrans" cxnId="{CF04E7EF-284E-ED4B-BDAD-58E4B5A09D10}">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DEB6A20-B481-0F43-8BFD-68970670FC10}" type="sibTrans" cxnId="{CF04E7EF-284E-ED4B-BDAD-58E4B5A09D10}">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B4407E0-7FEF-6D44-9FF7-E2CE7ED88191}">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Sosyal ortamlarda dilin iletişim amacıyla kullanılmasıdır. </a:t>
          </a:r>
        </a:p>
      </dgm:t>
    </dgm:pt>
    <dgm:pt modelId="{F67AEC55-36FA-C545-B47E-22A1393C6929}" type="parTrans" cxnId="{DF8FDEF3-22F6-D24E-A973-F664D95F9B4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73130C9A-04F0-9940-979D-676508281578}" type="sibTrans" cxnId="{DF8FDEF3-22F6-D24E-A973-F664D95F9B4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1EB848C-D0DF-6F47-9696-123E9E8A4FEB}">
      <dgm:prSet phldrT="[Metin]"/>
      <dgm:spPr/>
      <dgm:t>
        <a:bodyPr/>
        <a:lstStyle/>
        <a:p>
          <a:r>
            <a:rPr lang="tr-TR" dirty="0" err="1">
              <a:latin typeface="Tahoma" panose="020B0604030504040204" pitchFamily="34" charset="0"/>
              <a:ea typeface="Tahoma" panose="020B0604030504040204" pitchFamily="34" charset="0"/>
              <a:cs typeface="Tahoma" panose="020B0604030504040204" pitchFamily="34" charset="0"/>
            </a:rPr>
            <a:t>Kullanımbilgisi</a:t>
          </a:r>
          <a:r>
            <a:rPr lang="tr-TR" dirty="0">
              <a:latin typeface="Tahoma" panose="020B0604030504040204" pitchFamily="34" charset="0"/>
              <a:ea typeface="Tahoma" panose="020B0604030504040204" pitchFamily="34" charset="0"/>
              <a:cs typeface="Tahoma" panose="020B0604030504040204" pitchFamily="34" charset="0"/>
            </a:rPr>
            <a:t> bozukluğu</a:t>
          </a:r>
        </a:p>
      </dgm:t>
    </dgm:pt>
    <dgm:pt modelId="{6586F364-4E1E-9F4E-AEB1-9BE25C58C658}" type="parTrans" cxnId="{3FCE5633-6BD2-7A4B-8121-EA733123DAE6}">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5FCC8A9-A09A-144C-A18F-57D4E14344DC}" type="sibTrans" cxnId="{3FCE5633-6BD2-7A4B-8121-EA733123DAE6}">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7EDB6F1E-1F0B-934D-A14F-810BB0EABA04}">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Bu terim dilin kullanımında zorluk yaşayan kişiler için kullanılmaktadır. </a:t>
          </a:r>
        </a:p>
      </dgm:t>
    </dgm:pt>
    <dgm:pt modelId="{35B8B4BB-9F40-CA4F-8D88-FD56D0D76FB7}" type="parTrans" cxnId="{2ABF56CF-89A1-A04D-AD78-178B3A81FAD6}">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BD8B9AF-5633-B94B-8E6D-9579DE8B6998}" type="sibTrans" cxnId="{2ABF56CF-89A1-A04D-AD78-178B3A81FAD6}">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1186D77-D016-A24A-9B37-B160C2DE3DAC}">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Sözel ve sözel olmayan dilin sosyal ortamlarda uygun olmayan kullanımı</a:t>
          </a:r>
        </a:p>
      </dgm:t>
    </dgm:pt>
    <dgm:pt modelId="{0C7EC7F0-F6D0-FF42-84DE-0018A94D4C5B}" type="parTrans" cxnId="{A7838ACD-10AA-F24F-8472-FFF3AD5E0BF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3092B55-5B2F-1142-B032-857BEA5DE5B0}" type="sibTrans" cxnId="{A7838ACD-10AA-F24F-8472-FFF3AD5E0BF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037B0CD-BD1D-EA47-8F88-3D569133AAC1}">
      <dgm:prSet phldrT="[Metin]"/>
      <dgm:spPr/>
      <dgm:t>
        <a:bodyPr/>
        <a:lstStyle/>
        <a:p>
          <a:r>
            <a:rPr lang="tr-TR" dirty="0" err="1">
              <a:latin typeface="Tahoma" panose="020B0604030504040204" pitchFamily="34" charset="0"/>
              <a:ea typeface="Tahoma" panose="020B0604030504040204" pitchFamily="34" charset="0"/>
              <a:cs typeface="Tahoma" panose="020B0604030504040204" pitchFamily="34" charset="0"/>
            </a:rPr>
            <a:t>Kullanımbilgisi</a:t>
          </a:r>
          <a:r>
            <a:rPr lang="tr-TR" dirty="0">
              <a:latin typeface="Tahoma" panose="020B0604030504040204" pitchFamily="34" charset="0"/>
              <a:ea typeface="Tahoma" panose="020B0604030504040204" pitchFamily="34" charset="0"/>
              <a:cs typeface="Tahoma" panose="020B0604030504040204" pitchFamily="34" charset="0"/>
            </a:rPr>
            <a:t> bozuklukları özgül dil bozukluğu ve OSB ile eşleştirilir. </a:t>
          </a:r>
        </a:p>
      </dgm:t>
    </dgm:pt>
    <dgm:pt modelId="{6C6B5424-41D1-764C-B95A-B5F127990389}" type="parTrans" cxnId="{4E1FB32F-7ED0-2944-A2DA-B90B012539A5}">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7D423C27-8316-2E47-83D5-812E665E69CA}" type="sibTrans" cxnId="{4E1FB32F-7ED0-2944-A2DA-B90B012539A5}">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40EC7D0-FBB4-2148-B103-BA1420258B54}">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Konuşmada jest-</a:t>
          </a:r>
          <a:r>
            <a:rPr lang="tr-TR" dirty="0" err="1">
              <a:latin typeface="Tahoma" panose="020B0604030504040204" pitchFamily="34" charset="0"/>
              <a:ea typeface="Tahoma" panose="020B0604030504040204" pitchFamily="34" charset="0"/>
              <a:cs typeface="Tahoma" panose="020B0604030504040204" pitchFamily="34" charset="0"/>
            </a:rPr>
            <a:t>m,mik</a:t>
          </a:r>
          <a:r>
            <a:rPr lang="tr-TR" dirty="0">
              <a:latin typeface="Tahoma" panose="020B0604030504040204" pitchFamily="34" charset="0"/>
              <a:ea typeface="Tahoma" panose="020B0604030504040204" pitchFamily="34" charset="0"/>
              <a:cs typeface="Tahoma" panose="020B0604030504040204" pitchFamily="34" charset="0"/>
            </a:rPr>
            <a:t> kullanımı, sıra alma, göz kontağı kurma, dokunma, işaret etme  </a:t>
          </a:r>
          <a:r>
            <a:rPr lang="tr-TR" dirty="0" err="1">
              <a:latin typeface="Tahoma" panose="020B0604030504040204" pitchFamily="34" charset="0"/>
              <a:ea typeface="Tahoma" panose="020B0604030504040204" pitchFamily="34" charset="0"/>
              <a:cs typeface="Tahoma" panose="020B0604030504040204" pitchFamily="34" charset="0"/>
            </a:rPr>
            <a:t>kullanımbilgisi</a:t>
          </a:r>
          <a:r>
            <a:rPr lang="tr-TR" dirty="0">
              <a:latin typeface="Tahoma" panose="020B0604030504040204" pitchFamily="34" charset="0"/>
              <a:ea typeface="Tahoma" panose="020B0604030504040204" pitchFamily="34" charset="0"/>
              <a:cs typeface="Tahoma" panose="020B0604030504040204" pitchFamily="34" charset="0"/>
            </a:rPr>
            <a:t> için önemlidir. </a:t>
          </a:r>
        </a:p>
      </dgm:t>
    </dgm:pt>
    <dgm:pt modelId="{A43F0296-12A0-FB48-B8E3-E6BF266CB275}" type="parTrans" cxnId="{224E824B-EFFC-E64A-9937-B5C3740BA6D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DDC6B9A-5E30-1843-B1A2-D7288AEFF618}" type="sibTrans" cxnId="{224E824B-EFFC-E64A-9937-B5C3740BA6D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DEE8533-8531-8E4F-87F7-444E0DDA26DC}" type="pres">
      <dgm:prSet presAssocID="{221E4118-FB84-374E-970D-53F92A92E971}" presName="Name0" presStyleCnt="0">
        <dgm:presLayoutVars>
          <dgm:dir/>
          <dgm:animLvl val="lvl"/>
          <dgm:resizeHandles val="exact"/>
        </dgm:presLayoutVars>
      </dgm:prSet>
      <dgm:spPr/>
    </dgm:pt>
    <dgm:pt modelId="{F008060A-C9F7-1F4C-B83D-C36BCFC19F5F}" type="pres">
      <dgm:prSet presAssocID="{9037B0CD-BD1D-EA47-8F88-3D569133AAC1}" presName="boxAndChildren" presStyleCnt="0"/>
      <dgm:spPr/>
    </dgm:pt>
    <dgm:pt modelId="{EBBEBEB2-6917-4A43-A029-59FADACA4ABE}" type="pres">
      <dgm:prSet presAssocID="{9037B0CD-BD1D-EA47-8F88-3D569133AAC1}" presName="parentTextBox" presStyleLbl="node1" presStyleIdx="0" presStyleCnt="3"/>
      <dgm:spPr/>
    </dgm:pt>
    <dgm:pt modelId="{33042387-ED44-4A49-8F46-FFE12DD8E027}" type="pres">
      <dgm:prSet presAssocID="{9037B0CD-BD1D-EA47-8F88-3D569133AAC1}" presName="entireBox" presStyleLbl="node1" presStyleIdx="0" presStyleCnt="3"/>
      <dgm:spPr/>
    </dgm:pt>
    <dgm:pt modelId="{90DAC267-BA1A-6440-B09B-D924F1EACE18}" type="pres">
      <dgm:prSet presAssocID="{9037B0CD-BD1D-EA47-8F88-3D569133AAC1}" presName="descendantBox" presStyleCnt="0"/>
      <dgm:spPr/>
    </dgm:pt>
    <dgm:pt modelId="{C8D3D671-8035-6148-B4D9-AB3B89E829EE}" type="pres">
      <dgm:prSet presAssocID="{F40EC7D0-FBB4-2148-B103-BA1420258B54}" presName="childTextBox" presStyleLbl="fgAccFollowNode1" presStyleIdx="0" presStyleCnt="4">
        <dgm:presLayoutVars>
          <dgm:bulletEnabled val="1"/>
        </dgm:presLayoutVars>
      </dgm:prSet>
      <dgm:spPr/>
    </dgm:pt>
    <dgm:pt modelId="{035DBBBD-70FC-AB40-9B59-CE5B6AB1DE66}" type="pres">
      <dgm:prSet presAssocID="{25FCC8A9-A09A-144C-A18F-57D4E14344DC}" presName="sp" presStyleCnt="0"/>
      <dgm:spPr/>
    </dgm:pt>
    <dgm:pt modelId="{2F75D692-7D82-E44D-B5E4-603B79790A56}" type="pres">
      <dgm:prSet presAssocID="{D1EB848C-D0DF-6F47-9696-123E9E8A4FEB}" presName="arrowAndChildren" presStyleCnt="0"/>
      <dgm:spPr/>
    </dgm:pt>
    <dgm:pt modelId="{4ECDD7B2-8B01-774A-8955-2F1DF7F0D4E9}" type="pres">
      <dgm:prSet presAssocID="{D1EB848C-D0DF-6F47-9696-123E9E8A4FEB}" presName="parentTextArrow" presStyleLbl="node1" presStyleIdx="0" presStyleCnt="3"/>
      <dgm:spPr/>
    </dgm:pt>
    <dgm:pt modelId="{C05D2855-7C85-F14F-A3C6-4CD6A323F93C}" type="pres">
      <dgm:prSet presAssocID="{D1EB848C-D0DF-6F47-9696-123E9E8A4FEB}" presName="arrow" presStyleLbl="node1" presStyleIdx="1" presStyleCnt="3"/>
      <dgm:spPr/>
    </dgm:pt>
    <dgm:pt modelId="{6717ABA0-75C0-8545-8B79-DE94A2826700}" type="pres">
      <dgm:prSet presAssocID="{D1EB848C-D0DF-6F47-9696-123E9E8A4FEB}" presName="descendantArrow" presStyleCnt="0"/>
      <dgm:spPr/>
    </dgm:pt>
    <dgm:pt modelId="{C5A3D28B-01BF-9E43-9A8B-ECB9D6E41683}" type="pres">
      <dgm:prSet presAssocID="{7EDB6F1E-1F0B-934D-A14F-810BB0EABA04}" presName="childTextArrow" presStyleLbl="fgAccFollowNode1" presStyleIdx="1" presStyleCnt="4">
        <dgm:presLayoutVars>
          <dgm:bulletEnabled val="1"/>
        </dgm:presLayoutVars>
      </dgm:prSet>
      <dgm:spPr/>
    </dgm:pt>
    <dgm:pt modelId="{A21B2295-D7C0-7D4B-845A-553940462D2C}" type="pres">
      <dgm:prSet presAssocID="{F1186D77-D016-A24A-9B37-B160C2DE3DAC}" presName="childTextArrow" presStyleLbl="fgAccFollowNode1" presStyleIdx="2" presStyleCnt="4">
        <dgm:presLayoutVars>
          <dgm:bulletEnabled val="1"/>
        </dgm:presLayoutVars>
      </dgm:prSet>
      <dgm:spPr/>
    </dgm:pt>
    <dgm:pt modelId="{8D3D49B4-A64B-BC43-BC1F-5DFFC50B2583}" type="pres">
      <dgm:prSet presAssocID="{2DEB6A20-B481-0F43-8BFD-68970670FC10}" presName="sp" presStyleCnt="0"/>
      <dgm:spPr/>
    </dgm:pt>
    <dgm:pt modelId="{5D9952D0-3F62-4840-8E15-0BB277F18EE7}" type="pres">
      <dgm:prSet presAssocID="{E525084F-D8AF-FE4D-AA0A-30608DADF768}" presName="arrowAndChildren" presStyleCnt="0"/>
      <dgm:spPr/>
    </dgm:pt>
    <dgm:pt modelId="{089ED7AC-45A9-4345-8677-D1EB2002F34C}" type="pres">
      <dgm:prSet presAssocID="{E525084F-D8AF-FE4D-AA0A-30608DADF768}" presName="parentTextArrow" presStyleLbl="node1" presStyleIdx="1" presStyleCnt="3"/>
      <dgm:spPr/>
    </dgm:pt>
    <dgm:pt modelId="{3E0AA169-F5E9-5F45-BEFB-083A8250F15B}" type="pres">
      <dgm:prSet presAssocID="{E525084F-D8AF-FE4D-AA0A-30608DADF768}" presName="arrow" presStyleLbl="node1" presStyleIdx="2" presStyleCnt="3"/>
      <dgm:spPr/>
    </dgm:pt>
    <dgm:pt modelId="{E036C815-1212-F144-9046-E76A1C0A5B87}" type="pres">
      <dgm:prSet presAssocID="{E525084F-D8AF-FE4D-AA0A-30608DADF768}" presName="descendantArrow" presStyleCnt="0"/>
      <dgm:spPr/>
    </dgm:pt>
    <dgm:pt modelId="{96E938F8-C80D-CE43-9753-C4A3BB715C34}" type="pres">
      <dgm:prSet presAssocID="{8B4407E0-7FEF-6D44-9FF7-E2CE7ED88191}" presName="childTextArrow" presStyleLbl="fgAccFollowNode1" presStyleIdx="3" presStyleCnt="4">
        <dgm:presLayoutVars>
          <dgm:bulletEnabled val="1"/>
        </dgm:presLayoutVars>
      </dgm:prSet>
      <dgm:spPr/>
    </dgm:pt>
  </dgm:ptLst>
  <dgm:cxnLst>
    <dgm:cxn modelId="{F4DC660D-60CB-034E-ACEE-0AF138BAEF38}" type="presOf" srcId="{E525084F-D8AF-FE4D-AA0A-30608DADF768}" destId="{089ED7AC-45A9-4345-8677-D1EB2002F34C}" srcOrd="0" destOrd="0" presId="urn:microsoft.com/office/officeart/2005/8/layout/process4"/>
    <dgm:cxn modelId="{E5CF7924-6F9E-A84D-8EA1-A62E2C53953F}" type="presOf" srcId="{F40EC7D0-FBB4-2148-B103-BA1420258B54}" destId="{C8D3D671-8035-6148-B4D9-AB3B89E829EE}" srcOrd="0" destOrd="0" presId="urn:microsoft.com/office/officeart/2005/8/layout/process4"/>
    <dgm:cxn modelId="{4728BC25-F309-4A4F-A40D-B42E871A5F5A}" type="presOf" srcId="{8B4407E0-7FEF-6D44-9FF7-E2CE7ED88191}" destId="{96E938F8-C80D-CE43-9753-C4A3BB715C34}" srcOrd="0" destOrd="0" presId="urn:microsoft.com/office/officeart/2005/8/layout/process4"/>
    <dgm:cxn modelId="{4E1FB32F-7ED0-2944-A2DA-B90B012539A5}" srcId="{221E4118-FB84-374E-970D-53F92A92E971}" destId="{9037B0CD-BD1D-EA47-8F88-3D569133AAC1}" srcOrd="2" destOrd="0" parTransId="{6C6B5424-41D1-764C-B95A-B5F127990389}" sibTransId="{7D423C27-8316-2E47-83D5-812E665E69CA}"/>
    <dgm:cxn modelId="{3FCE5633-6BD2-7A4B-8121-EA733123DAE6}" srcId="{221E4118-FB84-374E-970D-53F92A92E971}" destId="{D1EB848C-D0DF-6F47-9696-123E9E8A4FEB}" srcOrd="1" destOrd="0" parTransId="{6586F364-4E1E-9F4E-AEB1-9BE25C58C658}" sibTransId="{25FCC8A9-A09A-144C-A18F-57D4E14344DC}"/>
    <dgm:cxn modelId="{224E824B-EFFC-E64A-9937-B5C3740BA6D1}" srcId="{9037B0CD-BD1D-EA47-8F88-3D569133AAC1}" destId="{F40EC7D0-FBB4-2148-B103-BA1420258B54}" srcOrd="0" destOrd="0" parTransId="{A43F0296-12A0-FB48-B8E3-E6BF266CB275}" sibTransId="{BDDC6B9A-5E30-1843-B1A2-D7288AEFF618}"/>
    <dgm:cxn modelId="{DBB09E4D-9023-0B4B-AABF-73F0882595FE}" type="presOf" srcId="{D1EB848C-D0DF-6F47-9696-123E9E8A4FEB}" destId="{4ECDD7B2-8B01-774A-8955-2F1DF7F0D4E9}" srcOrd="0" destOrd="0" presId="urn:microsoft.com/office/officeart/2005/8/layout/process4"/>
    <dgm:cxn modelId="{89FE0955-C274-7C43-944E-8FA89A5FDC9C}" type="presOf" srcId="{F1186D77-D016-A24A-9B37-B160C2DE3DAC}" destId="{A21B2295-D7C0-7D4B-845A-553940462D2C}" srcOrd="0" destOrd="0" presId="urn:microsoft.com/office/officeart/2005/8/layout/process4"/>
    <dgm:cxn modelId="{F9F5AD65-1CAA-1346-B29C-D728307D4179}" type="presOf" srcId="{9037B0CD-BD1D-EA47-8F88-3D569133AAC1}" destId="{33042387-ED44-4A49-8F46-FFE12DD8E027}" srcOrd="1" destOrd="0" presId="urn:microsoft.com/office/officeart/2005/8/layout/process4"/>
    <dgm:cxn modelId="{54EA2387-63B2-9B42-B41D-0415EABF916F}" type="presOf" srcId="{7EDB6F1E-1F0B-934D-A14F-810BB0EABA04}" destId="{C5A3D28B-01BF-9E43-9A8B-ECB9D6E41683}" srcOrd="0" destOrd="0" presId="urn:microsoft.com/office/officeart/2005/8/layout/process4"/>
    <dgm:cxn modelId="{F61A20BA-5254-D949-A43A-7EEC6AE300D2}" type="presOf" srcId="{E525084F-D8AF-FE4D-AA0A-30608DADF768}" destId="{3E0AA169-F5E9-5F45-BEFB-083A8250F15B}" srcOrd="1" destOrd="0" presId="urn:microsoft.com/office/officeart/2005/8/layout/process4"/>
    <dgm:cxn modelId="{3D2972CD-CE99-A344-8F9A-C234C0A4579F}" type="presOf" srcId="{9037B0CD-BD1D-EA47-8F88-3D569133AAC1}" destId="{EBBEBEB2-6917-4A43-A029-59FADACA4ABE}" srcOrd="0" destOrd="0" presId="urn:microsoft.com/office/officeart/2005/8/layout/process4"/>
    <dgm:cxn modelId="{A7838ACD-10AA-F24F-8472-FFF3AD5E0BF8}" srcId="{D1EB848C-D0DF-6F47-9696-123E9E8A4FEB}" destId="{F1186D77-D016-A24A-9B37-B160C2DE3DAC}" srcOrd="1" destOrd="0" parTransId="{0C7EC7F0-F6D0-FF42-84DE-0018A94D4C5B}" sibTransId="{F3092B55-5B2F-1142-B032-857BEA5DE5B0}"/>
    <dgm:cxn modelId="{2ABF56CF-89A1-A04D-AD78-178B3A81FAD6}" srcId="{D1EB848C-D0DF-6F47-9696-123E9E8A4FEB}" destId="{7EDB6F1E-1F0B-934D-A14F-810BB0EABA04}" srcOrd="0" destOrd="0" parTransId="{35B8B4BB-9F40-CA4F-8D88-FD56D0D76FB7}" sibTransId="{0BD8B9AF-5633-B94B-8E6D-9579DE8B6998}"/>
    <dgm:cxn modelId="{73ADF4D4-543A-2844-853A-EB7BD0963513}" type="presOf" srcId="{D1EB848C-D0DF-6F47-9696-123E9E8A4FEB}" destId="{C05D2855-7C85-F14F-A3C6-4CD6A323F93C}" srcOrd="1" destOrd="0" presId="urn:microsoft.com/office/officeart/2005/8/layout/process4"/>
    <dgm:cxn modelId="{CF04E7EF-284E-ED4B-BDAD-58E4B5A09D10}" srcId="{221E4118-FB84-374E-970D-53F92A92E971}" destId="{E525084F-D8AF-FE4D-AA0A-30608DADF768}" srcOrd="0" destOrd="0" parTransId="{0AB61907-D776-F744-875D-E828EB83B8FE}" sibTransId="{2DEB6A20-B481-0F43-8BFD-68970670FC10}"/>
    <dgm:cxn modelId="{DF8FDEF3-22F6-D24E-A973-F664D95F9B42}" srcId="{E525084F-D8AF-FE4D-AA0A-30608DADF768}" destId="{8B4407E0-7FEF-6D44-9FF7-E2CE7ED88191}" srcOrd="0" destOrd="0" parTransId="{F67AEC55-36FA-C545-B47E-22A1393C6929}" sibTransId="{73130C9A-04F0-9940-979D-676508281578}"/>
    <dgm:cxn modelId="{9F1F88F5-DA31-5E43-9B3C-32EB77E03384}" type="presOf" srcId="{221E4118-FB84-374E-970D-53F92A92E971}" destId="{1DEE8533-8531-8E4F-87F7-444E0DDA26DC}" srcOrd="0" destOrd="0" presId="urn:microsoft.com/office/officeart/2005/8/layout/process4"/>
    <dgm:cxn modelId="{644EF54A-2800-4F4F-83D9-E5A5C6D97A85}" type="presParOf" srcId="{1DEE8533-8531-8E4F-87F7-444E0DDA26DC}" destId="{F008060A-C9F7-1F4C-B83D-C36BCFC19F5F}" srcOrd="0" destOrd="0" presId="urn:microsoft.com/office/officeart/2005/8/layout/process4"/>
    <dgm:cxn modelId="{B534530D-A6FC-D547-8672-51D24EDDDD63}" type="presParOf" srcId="{F008060A-C9F7-1F4C-B83D-C36BCFC19F5F}" destId="{EBBEBEB2-6917-4A43-A029-59FADACA4ABE}" srcOrd="0" destOrd="0" presId="urn:microsoft.com/office/officeart/2005/8/layout/process4"/>
    <dgm:cxn modelId="{4ED948EE-65B3-C843-8C65-AE879DEC6208}" type="presParOf" srcId="{F008060A-C9F7-1F4C-B83D-C36BCFC19F5F}" destId="{33042387-ED44-4A49-8F46-FFE12DD8E027}" srcOrd="1" destOrd="0" presId="urn:microsoft.com/office/officeart/2005/8/layout/process4"/>
    <dgm:cxn modelId="{3939F810-9A6F-704C-97D0-310FB005370B}" type="presParOf" srcId="{F008060A-C9F7-1F4C-B83D-C36BCFC19F5F}" destId="{90DAC267-BA1A-6440-B09B-D924F1EACE18}" srcOrd="2" destOrd="0" presId="urn:microsoft.com/office/officeart/2005/8/layout/process4"/>
    <dgm:cxn modelId="{57B732A4-0A8E-1040-9BE8-51FBEDE4FE2D}" type="presParOf" srcId="{90DAC267-BA1A-6440-B09B-D924F1EACE18}" destId="{C8D3D671-8035-6148-B4D9-AB3B89E829EE}" srcOrd="0" destOrd="0" presId="urn:microsoft.com/office/officeart/2005/8/layout/process4"/>
    <dgm:cxn modelId="{48E94DB2-73B2-5B44-9D25-648CE22ABB57}" type="presParOf" srcId="{1DEE8533-8531-8E4F-87F7-444E0DDA26DC}" destId="{035DBBBD-70FC-AB40-9B59-CE5B6AB1DE66}" srcOrd="1" destOrd="0" presId="urn:microsoft.com/office/officeart/2005/8/layout/process4"/>
    <dgm:cxn modelId="{F341DA64-2D62-A247-9C14-62A0EA5D34E3}" type="presParOf" srcId="{1DEE8533-8531-8E4F-87F7-444E0DDA26DC}" destId="{2F75D692-7D82-E44D-B5E4-603B79790A56}" srcOrd="2" destOrd="0" presId="urn:microsoft.com/office/officeart/2005/8/layout/process4"/>
    <dgm:cxn modelId="{26A25CCF-7085-064E-93B3-2A7222C99A4F}" type="presParOf" srcId="{2F75D692-7D82-E44D-B5E4-603B79790A56}" destId="{4ECDD7B2-8B01-774A-8955-2F1DF7F0D4E9}" srcOrd="0" destOrd="0" presId="urn:microsoft.com/office/officeart/2005/8/layout/process4"/>
    <dgm:cxn modelId="{3D843850-5AC6-E848-95D8-C062C161764B}" type="presParOf" srcId="{2F75D692-7D82-E44D-B5E4-603B79790A56}" destId="{C05D2855-7C85-F14F-A3C6-4CD6A323F93C}" srcOrd="1" destOrd="0" presId="urn:microsoft.com/office/officeart/2005/8/layout/process4"/>
    <dgm:cxn modelId="{743C6746-FE58-9844-A98F-32D315ADCE2A}" type="presParOf" srcId="{2F75D692-7D82-E44D-B5E4-603B79790A56}" destId="{6717ABA0-75C0-8545-8B79-DE94A2826700}" srcOrd="2" destOrd="0" presId="urn:microsoft.com/office/officeart/2005/8/layout/process4"/>
    <dgm:cxn modelId="{849898C0-41B1-9047-B085-2474BECBF14C}" type="presParOf" srcId="{6717ABA0-75C0-8545-8B79-DE94A2826700}" destId="{C5A3D28B-01BF-9E43-9A8B-ECB9D6E41683}" srcOrd="0" destOrd="0" presId="urn:microsoft.com/office/officeart/2005/8/layout/process4"/>
    <dgm:cxn modelId="{392FFFF3-D51D-1D4B-BEA4-071187BA9268}" type="presParOf" srcId="{6717ABA0-75C0-8545-8B79-DE94A2826700}" destId="{A21B2295-D7C0-7D4B-845A-553940462D2C}" srcOrd="1" destOrd="0" presId="urn:microsoft.com/office/officeart/2005/8/layout/process4"/>
    <dgm:cxn modelId="{10926D01-61A7-0F4B-A876-962A8AA6B90E}" type="presParOf" srcId="{1DEE8533-8531-8E4F-87F7-444E0DDA26DC}" destId="{8D3D49B4-A64B-BC43-BC1F-5DFFC50B2583}" srcOrd="3" destOrd="0" presId="urn:microsoft.com/office/officeart/2005/8/layout/process4"/>
    <dgm:cxn modelId="{49DCBA20-0B9D-C048-A51D-FB373C41C2C7}" type="presParOf" srcId="{1DEE8533-8531-8E4F-87F7-444E0DDA26DC}" destId="{5D9952D0-3F62-4840-8E15-0BB277F18EE7}" srcOrd="4" destOrd="0" presId="urn:microsoft.com/office/officeart/2005/8/layout/process4"/>
    <dgm:cxn modelId="{83A8BF9A-C0AC-4C49-B559-541901F8F3A9}" type="presParOf" srcId="{5D9952D0-3F62-4840-8E15-0BB277F18EE7}" destId="{089ED7AC-45A9-4345-8677-D1EB2002F34C}" srcOrd="0" destOrd="0" presId="urn:microsoft.com/office/officeart/2005/8/layout/process4"/>
    <dgm:cxn modelId="{9A25F7DC-8A5D-7240-91ED-B2DC430D23FC}" type="presParOf" srcId="{5D9952D0-3F62-4840-8E15-0BB277F18EE7}" destId="{3E0AA169-F5E9-5F45-BEFB-083A8250F15B}" srcOrd="1" destOrd="0" presId="urn:microsoft.com/office/officeart/2005/8/layout/process4"/>
    <dgm:cxn modelId="{F7213D30-5D3D-DA45-9EF3-EAA4923B0A2A}" type="presParOf" srcId="{5D9952D0-3F62-4840-8E15-0BB277F18EE7}" destId="{E036C815-1212-F144-9046-E76A1C0A5B87}" srcOrd="2" destOrd="0" presId="urn:microsoft.com/office/officeart/2005/8/layout/process4"/>
    <dgm:cxn modelId="{9DF28D90-104E-9E42-9ED1-4CE9C17C784D}" type="presParOf" srcId="{E036C815-1212-F144-9046-E76A1C0A5B87}" destId="{96E938F8-C80D-CE43-9753-C4A3BB715C3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3000030-BE4C-D14B-B3E0-3D46C659C489}" type="doc">
      <dgm:prSet loTypeId="urn:microsoft.com/office/officeart/2005/8/layout/vList3" loCatId="" qsTypeId="urn:microsoft.com/office/officeart/2005/8/quickstyle/simple3" qsCatId="simple" csTypeId="urn:microsoft.com/office/officeart/2005/8/colors/colorful1" csCatId="colorful" phldr="1"/>
      <dgm:spPr/>
    </dgm:pt>
    <dgm:pt modelId="{927F7D16-6BCB-7641-AF5B-6B9042D1A8B5}">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Genellikle yalnız başına ya da yetişkinlerle oynamayı tercih ederler</a:t>
          </a:r>
        </a:p>
      </dgm:t>
    </dgm:pt>
    <dgm:pt modelId="{801B1388-E08E-CF4E-A313-851645C58180}" type="parTrans" cxnId="{202BAAF9-EF8E-0343-9A4D-38D220CD941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09A65D5-2EB1-B74C-8111-C069EA879349}" type="sibTrans" cxnId="{202BAAF9-EF8E-0343-9A4D-38D220CD941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8323AC9-5CD9-0D42-A0FF-E9DED9FF70D7}">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Yaşıtlarıyla oyun başlatmada ve sürdürmede zorluk</a:t>
          </a:r>
        </a:p>
      </dgm:t>
    </dgm:pt>
    <dgm:pt modelId="{3A92DE12-526B-524C-84FA-BED4D29D8DBF}" type="parTrans" cxnId="{D61D559B-4B91-4646-BF0F-BF9F49A7409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3F1F5D3-9A63-F447-98E4-0332A3DB9293}" type="sibTrans" cxnId="{D61D559B-4B91-4646-BF0F-BF9F49A7409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54E8CEA-71C5-6B47-949A-3687CEC0E6B3}">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Yaşıtlarıyla konuşmada ve iletişim kurmada zorluk</a:t>
          </a:r>
        </a:p>
      </dgm:t>
    </dgm:pt>
    <dgm:pt modelId="{611A3567-A59A-6048-8986-003F651870E9}" type="parTrans" cxnId="{0B88FFE2-8335-8140-9274-8452DAD0CB1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436A30D9-92F9-314B-B577-01EB25E2850B}" type="sibTrans" cxnId="{0B88FFE2-8335-8140-9274-8452DAD0CB1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71DE47E-0CB7-6446-90D4-CC5F64ED5E25}">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Dili bazı isteklerini belirtmek için sınırlı kullanmak  (Oyuncağını istemek için dili kullanırken yorum yapmak için kullanmama</a:t>
          </a:r>
        </a:p>
      </dgm:t>
    </dgm:pt>
    <dgm:pt modelId="{DE3BF610-AC5F-0A41-8686-4283CEF0378B}" type="parTrans" cxnId="{DC42BBEF-C4A0-474D-B872-4013D47FFCA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2B58841-60C8-674A-B664-35B10DC0B1C1}" type="sibTrans" cxnId="{DC42BBEF-C4A0-474D-B872-4013D47FFCA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32FEA2A8-61D8-FC4C-AEB4-6B6ECB44F9D2}" type="pres">
      <dgm:prSet presAssocID="{43000030-BE4C-D14B-B3E0-3D46C659C489}" presName="linearFlow" presStyleCnt="0">
        <dgm:presLayoutVars>
          <dgm:dir/>
          <dgm:resizeHandles val="exact"/>
        </dgm:presLayoutVars>
      </dgm:prSet>
      <dgm:spPr/>
    </dgm:pt>
    <dgm:pt modelId="{535E253B-AEF6-4546-B6B7-013889A8D6D0}" type="pres">
      <dgm:prSet presAssocID="{927F7D16-6BCB-7641-AF5B-6B9042D1A8B5}" presName="composite" presStyleCnt="0"/>
      <dgm:spPr/>
    </dgm:pt>
    <dgm:pt modelId="{DE293AC5-DF42-FD47-BBE2-DD1D210BA88F}" type="pres">
      <dgm:prSet presAssocID="{927F7D16-6BCB-7641-AF5B-6B9042D1A8B5}" presName="imgShp" presStyleLbl="fgImgPlace1" presStyleIdx="0" presStyleCnt="4"/>
      <dgm:spPr/>
    </dgm:pt>
    <dgm:pt modelId="{D37AE280-C72B-5C45-AE80-042237112892}" type="pres">
      <dgm:prSet presAssocID="{927F7D16-6BCB-7641-AF5B-6B9042D1A8B5}" presName="txShp" presStyleLbl="node1" presStyleIdx="0" presStyleCnt="4">
        <dgm:presLayoutVars>
          <dgm:bulletEnabled val="1"/>
        </dgm:presLayoutVars>
      </dgm:prSet>
      <dgm:spPr/>
    </dgm:pt>
    <dgm:pt modelId="{E5D95B0C-D96E-B349-92B8-38BD6F0E4C48}" type="pres">
      <dgm:prSet presAssocID="{E09A65D5-2EB1-B74C-8111-C069EA879349}" presName="spacing" presStyleCnt="0"/>
      <dgm:spPr/>
    </dgm:pt>
    <dgm:pt modelId="{107DA68F-5BBD-FE4E-8049-9C219DF6B480}" type="pres">
      <dgm:prSet presAssocID="{08323AC9-5CD9-0D42-A0FF-E9DED9FF70D7}" presName="composite" presStyleCnt="0"/>
      <dgm:spPr/>
    </dgm:pt>
    <dgm:pt modelId="{D471CE8F-153E-5047-9F64-B6861569C31E}" type="pres">
      <dgm:prSet presAssocID="{08323AC9-5CD9-0D42-A0FF-E9DED9FF70D7}" presName="imgShp" presStyleLbl="fgImgPlace1" presStyleIdx="1" presStyleCnt="4"/>
      <dgm:spPr/>
    </dgm:pt>
    <dgm:pt modelId="{F465A46D-5BE7-074A-A991-F5E80FF76533}" type="pres">
      <dgm:prSet presAssocID="{08323AC9-5CD9-0D42-A0FF-E9DED9FF70D7}" presName="txShp" presStyleLbl="node1" presStyleIdx="1" presStyleCnt="4">
        <dgm:presLayoutVars>
          <dgm:bulletEnabled val="1"/>
        </dgm:presLayoutVars>
      </dgm:prSet>
      <dgm:spPr/>
    </dgm:pt>
    <dgm:pt modelId="{879A165C-DFED-9846-B2AA-4B1CE3EADA10}" type="pres">
      <dgm:prSet presAssocID="{83F1F5D3-9A63-F447-98E4-0332A3DB9293}" presName="spacing" presStyleCnt="0"/>
      <dgm:spPr/>
    </dgm:pt>
    <dgm:pt modelId="{5F2AAF3E-60CF-C346-A8D7-872E3F34CCDF}" type="pres">
      <dgm:prSet presAssocID="{F54E8CEA-71C5-6B47-949A-3687CEC0E6B3}" presName="composite" presStyleCnt="0"/>
      <dgm:spPr/>
    </dgm:pt>
    <dgm:pt modelId="{11A5A98C-8B2A-BB43-9736-F7D8D0A713DC}" type="pres">
      <dgm:prSet presAssocID="{F54E8CEA-71C5-6B47-949A-3687CEC0E6B3}" presName="imgShp" presStyleLbl="fgImgPlace1" presStyleIdx="2" presStyleCnt="4"/>
      <dgm:spPr/>
    </dgm:pt>
    <dgm:pt modelId="{6AECB0A3-04B4-1E45-8581-8F8B8113B4E2}" type="pres">
      <dgm:prSet presAssocID="{F54E8CEA-71C5-6B47-949A-3687CEC0E6B3}" presName="txShp" presStyleLbl="node1" presStyleIdx="2" presStyleCnt="4">
        <dgm:presLayoutVars>
          <dgm:bulletEnabled val="1"/>
        </dgm:presLayoutVars>
      </dgm:prSet>
      <dgm:spPr/>
    </dgm:pt>
    <dgm:pt modelId="{8BC3C63E-C34F-DB47-A221-2343822021CD}" type="pres">
      <dgm:prSet presAssocID="{436A30D9-92F9-314B-B577-01EB25E2850B}" presName="spacing" presStyleCnt="0"/>
      <dgm:spPr/>
    </dgm:pt>
    <dgm:pt modelId="{DB0ACD4A-F935-354D-9D5B-0811EEFC621F}" type="pres">
      <dgm:prSet presAssocID="{171DE47E-0CB7-6446-90D4-CC5F64ED5E25}" presName="composite" presStyleCnt="0"/>
      <dgm:spPr/>
    </dgm:pt>
    <dgm:pt modelId="{1BFFE798-1728-EB44-B1E5-99109D623E2B}" type="pres">
      <dgm:prSet presAssocID="{171DE47E-0CB7-6446-90D4-CC5F64ED5E25}" presName="imgShp" presStyleLbl="fgImgPlace1" presStyleIdx="3" presStyleCnt="4"/>
      <dgm:spPr/>
    </dgm:pt>
    <dgm:pt modelId="{FACB02F4-BD3F-F949-989C-E0A8B6BA84EF}" type="pres">
      <dgm:prSet presAssocID="{171DE47E-0CB7-6446-90D4-CC5F64ED5E25}" presName="txShp" presStyleLbl="node1" presStyleIdx="3" presStyleCnt="4">
        <dgm:presLayoutVars>
          <dgm:bulletEnabled val="1"/>
        </dgm:presLayoutVars>
      </dgm:prSet>
      <dgm:spPr/>
    </dgm:pt>
  </dgm:ptLst>
  <dgm:cxnLst>
    <dgm:cxn modelId="{7F8C1E17-98E5-C64D-AADF-7A5DA57ACE71}" type="presOf" srcId="{08323AC9-5CD9-0D42-A0FF-E9DED9FF70D7}" destId="{F465A46D-5BE7-074A-A991-F5E80FF76533}" srcOrd="0" destOrd="0" presId="urn:microsoft.com/office/officeart/2005/8/layout/vList3"/>
    <dgm:cxn modelId="{0363B719-0B21-C045-B4FC-B03AE4D04686}" type="presOf" srcId="{43000030-BE4C-D14B-B3E0-3D46C659C489}" destId="{32FEA2A8-61D8-FC4C-AEB4-6B6ECB44F9D2}" srcOrd="0" destOrd="0" presId="urn:microsoft.com/office/officeart/2005/8/layout/vList3"/>
    <dgm:cxn modelId="{77806C1E-5173-2141-A1EC-8FFE21FB8580}" type="presOf" srcId="{171DE47E-0CB7-6446-90D4-CC5F64ED5E25}" destId="{FACB02F4-BD3F-F949-989C-E0A8B6BA84EF}" srcOrd="0" destOrd="0" presId="urn:microsoft.com/office/officeart/2005/8/layout/vList3"/>
    <dgm:cxn modelId="{9C383022-4A68-4444-897C-A7548B2C3A66}" type="presOf" srcId="{927F7D16-6BCB-7641-AF5B-6B9042D1A8B5}" destId="{D37AE280-C72B-5C45-AE80-042237112892}" srcOrd="0" destOrd="0" presId="urn:microsoft.com/office/officeart/2005/8/layout/vList3"/>
    <dgm:cxn modelId="{AACC046D-94A9-CE49-A9C0-BA956387FAAE}" type="presOf" srcId="{F54E8CEA-71C5-6B47-949A-3687CEC0E6B3}" destId="{6AECB0A3-04B4-1E45-8581-8F8B8113B4E2}" srcOrd="0" destOrd="0" presId="urn:microsoft.com/office/officeart/2005/8/layout/vList3"/>
    <dgm:cxn modelId="{D61D559B-4B91-4646-BF0F-BF9F49A74091}" srcId="{43000030-BE4C-D14B-B3E0-3D46C659C489}" destId="{08323AC9-5CD9-0D42-A0FF-E9DED9FF70D7}" srcOrd="1" destOrd="0" parTransId="{3A92DE12-526B-524C-84FA-BED4D29D8DBF}" sibTransId="{83F1F5D3-9A63-F447-98E4-0332A3DB9293}"/>
    <dgm:cxn modelId="{0B88FFE2-8335-8140-9274-8452DAD0CB13}" srcId="{43000030-BE4C-D14B-B3E0-3D46C659C489}" destId="{F54E8CEA-71C5-6B47-949A-3687CEC0E6B3}" srcOrd="2" destOrd="0" parTransId="{611A3567-A59A-6048-8986-003F651870E9}" sibTransId="{436A30D9-92F9-314B-B577-01EB25E2850B}"/>
    <dgm:cxn modelId="{DC42BBEF-C4A0-474D-B872-4013D47FFCAE}" srcId="{43000030-BE4C-D14B-B3E0-3D46C659C489}" destId="{171DE47E-0CB7-6446-90D4-CC5F64ED5E25}" srcOrd="3" destOrd="0" parTransId="{DE3BF610-AC5F-0A41-8686-4283CEF0378B}" sibTransId="{02B58841-60C8-674A-B664-35B10DC0B1C1}"/>
    <dgm:cxn modelId="{202BAAF9-EF8E-0343-9A4D-38D220CD941E}" srcId="{43000030-BE4C-D14B-B3E0-3D46C659C489}" destId="{927F7D16-6BCB-7641-AF5B-6B9042D1A8B5}" srcOrd="0" destOrd="0" parTransId="{801B1388-E08E-CF4E-A313-851645C58180}" sibTransId="{E09A65D5-2EB1-B74C-8111-C069EA879349}"/>
    <dgm:cxn modelId="{8E5319EC-70F4-7A4D-A686-9C99FE59597D}" type="presParOf" srcId="{32FEA2A8-61D8-FC4C-AEB4-6B6ECB44F9D2}" destId="{535E253B-AEF6-4546-B6B7-013889A8D6D0}" srcOrd="0" destOrd="0" presId="urn:microsoft.com/office/officeart/2005/8/layout/vList3"/>
    <dgm:cxn modelId="{E258C3FE-084B-414A-A76A-62D4AF953022}" type="presParOf" srcId="{535E253B-AEF6-4546-B6B7-013889A8D6D0}" destId="{DE293AC5-DF42-FD47-BBE2-DD1D210BA88F}" srcOrd="0" destOrd="0" presId="urn:microsoft.com/office/officeart/2005/8/layout/vList3"/>
    <dgm:cxn modelId="{B9848E35-73B4-A14D-8A05-C3F85FB9F735}" type="presParOf" srcId="{535E253B-AEF6-4546-B6B7-013889A8D6D0}" destId="{D37AE280-C72B-5C45-AE80-042237112892}" srcOrd="1" destOrd="0" presId="urn:microsoft.com/office/officeart/2005/8/layout/vList3"/>
    <dgm:cxn modelId="{8ECAC9F2-5B5C-A749-9048-9015537C9A73}" type="presParOf" srcId="{32FEA2A8-61D8-FC4C-AEB4-6B6ECB44F9D2}" destId="{E5D95B0C-D96E-B349-92B8-38BD6F0E4C48}" srcOrd="1" destOrd="0" presId="urn:microsoft.com/office/officeart/2005/8/layout/vList3"/>
    <dgm:cxn modelId="{44E3BF32-DA01-7E46-8069-971D50194365}" type="presParOf" srcId="{32FEA2A8-61D8-FC4C-AEB4-6B6ECB44F9D2}" destId="{107DA68F-5BBD-FE4E-8049-9C219DF6B480}" srcOrd="2" destOrd="0" presId="urn:microsoft.com/office/officeart/2005/8/layout/vList3"/>
    <dgm:cxn modelId="{5B9CD020-B0AE-D44A-B9CD-BEC9FB7242A7}" type="presParOf" srcId="{107DA68F-5BBD-FE4E-8049-9C219DF6B480}" destId="{D471CE8F-153E-5047-9F64-B6861569C31E}" srcOrd="0" destOrd="0" presId="urn:microsoft.com/office/officeart/2005/8/layout/vList3"/>
    <dgm:cxn modelId="{B9F9B82B-5C40-674D-920F-0909306F83EB}" type="presParOf" srcId="{107DA68F-5BBD-FE4E-8049-9C219DF6B480}" destId="{F465A46D-5BE7-074A-A991-F5E80FF76533}" srcOrd="1" destOrd="0" presId="urn:microsoft.com/office/officeart/2005/8/layout/vList3"/>
    <dgm:cxn modelId="{03F2E084-53E3-1344-96EE-31FD1FAEA215}" type="presParOf" srcId="{32FEA2A8-61D8-FC4C-AEB4-6B6ECB44F9D2}" destId="{879A165C-DFED-9846-B2AA-4B1CE3EADA10}" srcOrd="3" destOrd="0" presId="urn:microsoft.com/office/officeart/2005/8/layout/vList3"/>
    <dgm:cxn modelId="{5F06E488-F35D-BA45-A080-8323C40CB96B}" type="presParOf" srcId="{32FEA2A8-61D8-FC4C-AEB4-6B6ECB44F9D2}" destId="{5F2AAF3E-60CF-C346-A8D7-872E3F34CCDF}" srcOrd="4" destOrd="0" presId="urn:microsoft.com/office/officeart/2005/8/layout/vList3"/>
    <dgm:cxn modelId="{5E309674-5914-DE44-AC7C-4AB39A828F69}" type="presParOf" srcId="{5F2AAF3E-60CF-C346-A8D7-872E3F34CCDF}" destId="{11A5A98C-8B2A-BB43-9736-F7D8D0A713DC}" srcOrd="0" destOrd="0" presId="urn:microsoft.com/office/officeart/2005/8/layout/vList3"/>
    <dgm:cxn modelId="{DEA72400-D811-9F42-B05B-355AC17F75E4}" type="presParOf" srcId="{5F2AAF3E-60CF-C346-A8D7-872E3F34CCDF}" destId="{6AECB0A3-04B4-1E45-8581-8F8B8113B4E2}" srcOrd="1" destOrd="0" presId="urn:microsoft.com/office/officeart/2005/8/layout/vList3"/>
    <dgm:cxn modelId="{047D0F9B-DF68-2049-B818-DBF93DEB2345}" type="presParOf" srcId="{32FEA2A8-61D8-FC4C-AEB4-6B6ECB44F9D2}" destId="{8BC3C63E-C34F-DB47-A221-2343822021CD}" srcOrd="5" destOrd="0" presId="urn:microsoft.com/office/officeart/2005/8/layout/vList3"/>
    <dgm:cxn modelId="{6ACC71EF-D0DC-EE49-A8B9-C33ECF8C29B1}" type="presParOf" srcId="{32FEA2A8-61D8-FC4C-AEB4-6B6ECB44F9D2}" destId="{DB0ACD4A-F935-354D-9D5B-0811EEFC621F}" srcOrd="6" destOrd="0" presId="urn:microsoft.com/office/officeart/2005/8/layout/vList3"/>
    <dgm:cxn modelId="{2D7FEC0D-3928-424E-95CB-05C0CF12D74A}" type="presParOf" srcId="{DB0ACD4A-F935-354D-9D5B-0811EEFC621F}" destId="{1BFFE798-1728-EB44-B1E5-99109D623E2B}" srcOrd="0" destOrd="0" presId="urn:microsoft.com/office/officeart/2005/8/layout/vList3"/>
    <dgm:cxn modelId="{D534F976-5ACE-CB41-B173-115B5DFCB00E}" type="presParOf" srcId="{DB0ACD4A-F935-354D-9D5B-0811EEFC621F}" destId="{FACB02F4-BD3F-F949-989C-E0A8B6BA84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2C10425-8671-474A-982C-02C7022E8DEE}" type="doc">
      <dgm:prSet loTypeId="urn:microsoft.com/office/officeart/2008/layout/VerticalCurvedList" loCatId="" qsTypeId="urn:microsoft.com/office/officeart/2005/8/quickstyle/simple3" qsCatId="simple" csTypeId="urn:microsoft.com/office/officeart/2005/8/colors/colorful1" csCatId="colorful" phldr="1"/>
      <dgm:spPr/>
      <dgm:t>
        <a:bodyPr/>
        <a:lstStyle/>
        <a:p>
          <a:endParaRPr lang="tr-TR"/>
        </a:p>
      </dgm:t>
    </dgm:pt>
    <dgm:pt modelId="{568E6CB7-F71E-9D47-9EFD-6D6EB37BDC06}">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Dinleyici farkındalığı azdır. </a:t>
          </a:r>
        </a:p>
      </dgm:t>
    </dgm:pt>
    <dgm:pt modelId="{9B6A6753-DCFC-2C48-8B27-A2D827B79A0E}" type="parTrans" cxnId="{DFE418B5-0D63-EC49-BFCD-19A53F5C2CE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5AD295A-D834-BD41-889C-129BED09F119}" type="sibTrans" cxnId="{DFE418B5-0D63-EC49-BFCD-19A53F5C2CEF}">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5C855E9-3C35-2140-B783-540264F7206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Sıra alma davranışında zorluk</a:t>
          </a:r>
        </a:p>
      </dgm:t>
    </dgm:pt>
    <dgm:pt modelId="{7E841C3A-942C-F74F-AB1C-5A5CFDCADA54}" type="parTrans" cxnId="{436E7730-1770-0A48-A3BA-118F2FDAA95E}">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50B94781-2333-9541-9223-60840B6743F7}" type="sibTrans" cxnId="{436E7730-1770-0A48-A3BA-118F2FDAA95E}">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DE59FF0-070F-424D-A158-26AD23962AB1}">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Göz kontağı kurmada zorluk</a:t>
          </a:r>
        </a:p>
      </dgm:t>
    </dgm:pt>
    <dgm:pt modelId="{497FE519-A7A6-EF4E-B931-D1E3F07D0AAA}" type="parTrans" cxnId="{CC1CDF2A-A331-7F49-BA5E-F4DFC319B122}">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FE4DC7E-483F-5F4F-9B23-FA53EAD91DE3}" type="sibTrans" cxnId="{CC1CDF2A-A331-7F49-BA5E-F4DFC319B122}">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88D2583-0447-1A40-91FB-7901B695EBA1}">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Konuyu takip etmede zorluk</a:t>
          </a:r>
        </a:p>
      </dgm:t>
    </dgm:pt>
    <dgm:pt modelId="{05D24E07-CA16-7C45-A6F9-F6E03EC19C0C}" type="parTrans" cxnId="{1682727E-45BA-1F49-9E99-42470A5AB66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5830037E-0B47-984C-A52F-D21A918A0553}" type="sibTrans" cxnId="{1682727E-45BA-1F49-9E99-42470A5AB66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4F02E7D-D95E-4D46-83D5-2493A6F706DD}">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Sözel olmayan dili kullanmada zorluk</a:t>
          </a:r>
        </a:p>
      </dgm:t>
    </dgm:pt>
    <dgm:pt modelId="{2E04D7B9-8A23-2E4D-B6E8-FE00599FB2A2}" type="parTrans" cxnId="{EF7C8C3C-E793-D74D-9DD3-09207DA92DB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ABA49D9-2C20-D742-98D3-DC7662662ACF}" type="sibTrans" cxnId="{EF7C8C3C-E793-D74D-9DD3-09207DA92DB4}">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CFA1BDB-28D4-7D4C-8F13-2668BB267BDA}" type="pres">
      <dgm:prSet presAssocID="{D2C10425-8671-474A-982C-02C7022E8DEE}" presName="Name0" presStyleCnt="0">
        <dgm:presLayoutVars>
          <dgm:chMax val="7"/>
          <dgm:chPref val="7"/>
          <dgm:dir/>
        </dgm:presLayoutVars>
      </dgm:prSet>
      <dgm:spPr/>
    </dgm:pt>
    <dgm:pt modelId="{6DD3D2A2-8EE9-A54E-A57D-D96F2BEF18EB}" type="pres">
      <dgm:prSet presAssocID="{D2C10425-8671-474A-982C-02C7022E8DEE}" presName="Name1" presStyleCnt="0"/>
      <dgm:spPr/>
    </dgm:pt>
    <dgm:pt modelId="{5D27D725-9A8B-D147-82B3-70CD1F635602}" type="pres">
      <dgm:prSet presAssocID="{D2C10425-8671-474A-982C-02C7022E8DEE}" presName="cycle" presStyleCnt="0"/>
      <dgm:spPr/>
    </dgm:pt>
    <dgm:pt modelId="{BB494AE0-5A4A-EE4F-B67D-830A452AC47B}" type="pres">
      <dgm:prSet presAssocID="{D2C10425-8671-474A-982C-02C7022E8DEE}" presName="srcNode" presStyleLbl="node1" presStyleIdx="0" presStyleCnt="5"/>
      <dgm:spPr/>
    </dgm:pt>
    <dgm:pt modelId="{4E502EDB-A081-7442-B118-C9ADE7A4A07E}" type="pres">
      <dgm:prSet presAssocID="{D2C10425-8671-474A-982C-02C7022E8DEE}" presName="conn" presStyleLbl="parChTrans1D2" presStyleIdx="0" presStyleCnt="1"/>
      <dgm:spPr/>
    </dgm:pt>
    <dgm:pt modelId="{22D13D49-DB2E-0D43-B421-28871FCAB16B}" type="pres">
      <dgm:prSet presAssocID="{D2C10425-8671-474A-982C-02C7022E8DEE}" presName="extraNode" presStyleLbl="node1" presStyleIdx="0" presStyleCnt="5"/>
      <dgm:spPr/>
    </dgm:pt>
    <dgm:pt modelId="{C36E6E1D-1F81-0247-BD3F-F9222E7A9638}" type="pres">
      <dgm:prSet presAssocID="{D2C10425-8671-474A-982C-02C7022E8DEE}" presName="dstNode" presStyleLbl="node1" presStyleIdx="0" presStyleCnt="5"/>
      <dgm:spPr/>
    </dgm:pt>
    <dgm:pt modelId="{CFA82C85-210D-B84C-A001-112D26C0FE38}" type="pres">
      <dgm:prSet presAssocID="{568E6CB7-F71E-9D47-9EFD-6D6EB37BDC06}" presName="text_1" presStyleLbl="node1" presStyleIdx="0" presStyleCnt="5">
        <dgm:presLayoutVars>
          <dgm:bulletEnabled val="1"/>
        </dgm:presLayoutVars>
      </dgm:prSet>
      <dgm:spPr/>
    </dgm:pt>
    <dgm:pt modelId="{4A8A2EE0-83CE-2742-ACE6-FABF67F6BD20}" type="pres">
      <dgm:prSet presAssocID="{568E6CB7-F71E-9D47-9EFD-6D6EB37BDC06}" presName="accent_1" presStyleCnt="0"/>
      <dgm:spPr/>
    </dgm:pt>
    <dgm:pt modelId="{081045E7-ABD3-384A-BB0A-F9EB0295B46F}" type="pres">
      <dgm:prSet presAssocID="{568E6CB7-F71E-9D47-9EFD-6D6EB37BDC06}" presName="accentRepeatNode" presStyleLbl="solidFgAcc1" presStyleIdx="0" presStyleCnt="5"/>
      <dgm:spPr/>
    </dgm:pt>
    <dgm:pt modelId="{C7FD12B7-93AD-074F-9C87-5BD657A59752}" type="pres">
      <dgm:prSet presAssocID="{E5C855E9-3C35-2140-B783-540264F72063}" presName="text_2" presStyleLbl="node1" presStyleIdx="1" presStyleCnt="5">
        <dgm:presLayoutVars>
          <dgm:bulletEnabled val="1"/>
        </dgm:presLayoutVars>
      </dgm:prSet>
      <dgm:spPr/>
    </dgm:pt>
    <dgm:pt modelId="{7D4BD3C8-2284-DE46-B80B-4B9B96FF8E04}" type="pres">
      <dgm:prSet presAssocID="{E5C855E9-3C35-2140-B783-540264F72063}" presName="accent_2" presStyleCnt="0"/>
      <dgm:spPr/>
    </dgm:pt>
    <dgm:pt modelId="{623C9452-8841-254B-AE99-6FEB1418BB97}" type="pres">
      <dgm:prSet presAssocID="{E5C855E9-3C35-2140-B783-540264F72063}" presName="accentRepeatNode" presStyleLbl="solidFgAcc1" presStyleIdx="1" presStyleCnt="5"/>
      <dgm:spPr/>
    </dgm:pt>
    <dgm:pt modelId="{B1E9FFAA-D3FA-9F46-8DFE-457FC239FBB7}" type="pres">
      <dgm:prSet presAssocID="{2DE59FF0-070F-424D-A158-26AD23962AB1}" presName="text_3" presStyleLbl="node1" presStyleIdx="2" presStyleCnt="5">
        <dgm:presLayoutVars>
          <dgm:bulletEnabled val="1"/>
        </dgm:presLayoutVars>
      </dgm:prSet>
      <dgm:spPr/>
    </dgm:pt>
    <dgm:pt modelId="{89C9DECA-5289-F34C-A333-348A4A18A13F}" type="pres">
      <dgm:prSet presAssocID="{2DE59FF0-070F-424D-A158-26AD23962AB1}" presName="accent_3" presStyleCnt="0"/>
      <dgm:spPr/>
    </dgm:pt>
    <dgm:pt modelId="{F0176145-EB98-BC44-AA03-4CA7C53AD998}" type="pres">
      <dgm:prSet presAssocID="{2DE59FF0-070F-424D-A158-26AD23962AB1}" presName="accentRepeatNode" presStyleLbl="solidFgAcc1" presStyleIdx="2" presStyleCnt="5"/>
      <dgm:spPr/>
    </dgm:pt>
    <dgm:pt modelId="{EF30D9D3-22EE-A848-AFCE-4DCBCC90EA5B}" type="pres">
      <dgm:prSet presAssocID="{F88D2583-0447-1A40-91FB-7901B695EBA1}" presName="text_4" presStyleLbl="node1" presStyleIdx="3" presStyleCnt="5">
        <dgm:presLayoutVars>
          <dgm:bulletEnabled val="1"/>
        </dgm:presLayoutVars>
      </dgm:prSet>
      <dgm:spPr/>
    </dgm:pt>
    <dgm:pt modelId="{7403077F-455C-7F47-9609-0FF229F6843F}" type="pres">
      <dgm:prSet presAssocID="{F88D2583-0447-1A40-91FB-7901B695EBA1}" presName="accent_4" presStyleCnt="0"/>
      <dgm:spPr/>
    </dgm:pt>
    <dgm:pt modelId="{FD11B807-7367-F646-8702-2E2016BB6C06}" type="pres">
      <dgm:prSet presAssocID="{F88D2583-0447-1A40-91FB-7901B695EBA1}" presName="accentRepeatNode" presStyleLbl="solidFgAcc1" presStyleIdx="3" presStyleCnt="5"/>
      <dgm:spPr/>
    </dgm:pt>
    <dgm:pt modelId="{4A790ABD-5034-B24D-9BCB-7B8BF65A6EEE}" type="pres">
      <dgm:prSet presAssocID="{64F02E7D-D95E-4D46-83D5-2493A6F706DD}" presName="text_5" presStyleLbl="node1" presStyleIdx="4" presStyleCnt="5">
        <dgm:presLayoutVars>
          <dgm:bulletEnabled val="1"/>
        </dgm:presLayoutVars>
      </dgm:prSet>
      <dgm:spPr/>
    </dgm:pt>
    <dgm:pt modelId="{26238513-A98A-BB4B-BC6E-ACF82338DEA7}" type="pres">
      <dgm:prSet presAssocID="{64F02E7D-D95E-4D46-83D5-2493A6F706DD}" presName="accent_5" presStyleCnt="0"/>
      <dgm:spPr/>
    </dgm:pt>
    <dgm:pt modelId="{A6057532-A979-C74C-B856-6454EEA8B810}" type="pres">
      <dgm:prSet presAssocID="{64F02E7D-D95E-4D46-83D5-2493A6F706DD}" presName="accentRepeatNode" presStyleLbl="solidFgAcc1" presStyleIdx="4" presStyleCnt="5"/>
      <dgm:spPr/>
    </dgm:pt>
  </dgm:ptLst>
  <dgm:cxnLst>
    <dgm:cxn modelId="{6A73A802-6BB1-0447-BFD7-EE3CF418F5F0}" type="presOf" srcId="{F88D2583-0447-1A40-91FB-7901B695EBA1}" destId="{EF30D9D3-22EE-A848-AFCE-4DCBCC90EA5B}" srcOrd="0" destOrd="0" presId="urn:microsoft.com/office/officeart/2008/layout/VerticalCurvedList"/>
    <dgm:cxn modelId="{CC1CDF2A-A331-7F49-BA5E-F4DFC319B122}" srcId="{D2C10425-8671-474A-982C-02C7022E8DEE}" destId="{2DE59FF0-070F-424D-A158-26AD23962AB1}" srcOrd="2" destOrd="0" parTransId="{497FE519-A7A6-EF4E-B931-D1E3F07D0AAA}" sibTransId="{2FE4DC7E-483F-5F4F-9B23-FA53EAD91DE3}"/>
    <dgm:cxn modelId="{436E7730-1770-0A48-A3BA-118F2FDAA95E}" srcId="{D2C10425-8671-474A-982C-02C7022E8DEE}" destId="{E5C855E9-3C35-2140-B783-540264F72063}" srcOrd="1" destOrd="0" parTransId="{7E841C3A-942C-F74F-AB1C-5A5CFDCADA54}" sibTransId="{50B94781-2333-9541-9223-60840B6743F7}"/>
    <dgm:cxn modelId="{EF7C8C3C-E793-D74D-9DD3-09207DA92DB4}" srcId="{D2C10425-8671-474A-982C-02C7022E8DEE}" destId="{64F02E7D-D95E-4D46-83D5-2493A6F706DD}" srcOrd="4" destOrd="0" parTransId="{2E04D7B9-8A23-2E4D-B6E8-FE00599FB2A2}" sibTransId="{BABA49D9-2C20-D742-98D3-DC7662662ACF}"/>
    <dgm:cxn modelId="{1682727E-45BA-1F49-9E99-42470A5AB666}" srcId="{D2C10425-8671-474A-982C-02C7022E8DEE}" destId="{F88D2583-0447-1A40-91FB-7901B695EBA1}" srcOrd="3" destOrd="0" parTransId="{05D24E07-CA16-7C45-A6F9-F6E03EC19C0C}" sibTransId="{5830037E-0B47-984C-A52F-D21A918A0553}"/>
    <dgm:cxn modelId="{40F19596-BAC7-384E-A91F-C8C8940424EB}" type="presOf" srcId="{2DE59FF0-070F-424D-A158-26AD23962AB1}" destId="{B1E9FFAA-D3FA-9F46-8DFE-457FC239FBB7}" srcOrd="0" destOrd="0" presId="urn:microsoft.com/office/officeart/2008/layout/VerticalCurvedList"/>
    <dgm:cxn modelId="{9AD593A4-CA38-9749-A544-9E349E50BA13}" type="presOf" srcId="{E5C855E9-3C35-2140-B783-540264F72063}" destId="{C7FD12B7-93AD-074F-9C87-5BD657A59752}" srcOrd="0" destOrd="0" presId="urn:microsoft.com/office/officeart/2008/layout/VerticalCurvedList"/>
    <dgm:cxn modelId="{DFE418B5-0D63-EC49-BFCD-19A53F5C2CEF}" srcId="{D2C10425-8671-474A-982C-02C7022E8DEE}" destId="{568E6CB7-F71E-9D47-9EFD-6D6EB37BDC06}" srcOrd="0" destOrd="0" parTransId="{9B6A6753-DCFC-2C48-8B27-A2D827B79A0E}" sibTransId="{05AD295A-D834-BD41-889C-129BED09F119}"/>
    <dgm:cxn modelId="{131173BC-8E7B-924F-ABC6-4B4120B11E2A}" type="presOf" srcId="{568E6CB7-F71E-9D47-9EFD-6D6EB37BDC06}" destId="{CFA82C85-210D-B84C-A001-112D26C0FE38}" srcOrd="0" destOrd="0" presId="urn:microsoft.com/office/officeart/2008/layout/VerticalCurvedList"/>
    <dgm:cxn modelId="{B11C03D6-45AB-E44B-B32D-0D2C8D51CE40}" type="presOf" srcId="{D2C10425-8671-474A-982C-02C7022E8DEE}" destId="{3CFA1BDB-28D4-7D4C-8F13-2668BB267BDA}" srcOrd="0" destOrd="0" presId="urn:microsoft.com/office/officeart/2008/layout/VerticalCurvedList"/>
    <dgm:cxn modelId="{9BB2F6D6-3841-6E40-82BA-4DCFDC2D3FA9}" type="presOf" srcId="{64F02E7D-D95E-4D46-83D5-2493A6F706DD}" destId="{4A790ABD-5034-B24D-9BCB-7B8BF65A6EEE}" srcOrd="0" destOrd="0" presId="urn:microsoft.com/office/officeart/2008/layout/VerticalCurvedList"/>
    <dgm:cxn modelId="{BE0D96F1-2562-2A4E-9C22-9C9385AF1E17}" type="presOf" srcId="{05AD295A-D834-BD41-889C-129BED09F119}" destId="{4E502EDB-A081-7442-B118-C9ADE7A4A07E}" srcOrd="0" destOrd="0" presId="urn:microsoft.com/office/officeart/2008/layout/VerticalCurvedList"/>
    <dgm:cxn modelId="{38209F42-D9AC-6A47-8272-4BE63DC17298}" type="presParOf" srcId="{3CFA1BDB-28D4-7D4C-8F13-2668BB267BDA}" destId="{6DD3D2A2-8EE9-A54E-A57D-D96F2BEF18EB}" srcOrd="0" destOrd="0" presId="urn:microsoft.com/office/officeart/2008/layout/VerticalCurvedList"/>
    <dgm:cxn modelId="{1EB0D3AC-D071-3349-8661-8909529E30D6}" type="presParOf" srcId="{6DD3D2A2-8EE9-A54E-A57D-D96F2BEF18EB}" destId="{5D27D725-9A8B-D147-82B3-70CD1F635602}" srcOrd="0" destOrd="0" presId="urn:microsoft.com/office/officeart/2008/layout/VerticalCurvedList"/>
    <dgm:cxn modelId="{AD6EAFC4-8F99-7F46-B781-374292EDC341}" type="presParOf" srcId="{5D27D725-9A8B-D147-82B3-70CD1F635602}" destId="{BB494AE0-5A4A-EE4F-B67D-830A452AC47B}" srcOrd="0" destOrd="0" presId="urn:microsoft.com/office/officeart/2008/layout/VerticalCurvedList"/>
    <dgm:cxn modelId="{4C9D3610-9B26-5C4D-BA21-AFAA0A52B7C4}" type="presParOf" srcId="{5D27D725-9A8B-D147-82B3-70CD1F635602}" destId="{4E502EDB-A081-7442-B118-C9ADE7A4A07E}" srcOrd="1" destOrd="0" presId="urn:microsoft.com/office/officeart/2008/layout/VerticalCurvedList"/>
    <dgm:cxn modelId="{9E62F6EC-F68C-7C40-A006-0B0A2CEBC396}" type="presParOf" srcId="{5D27D725-9A8B-D147-82B3-70CD1F635602}" destId="{22D13D49-DB2E-0D43-B421-28871FCAB16B}" srcOrd="2" destOrd="0" presId="urn:microsoft.com/office/officeart/2008/layout/VerticalCurvedList"/>
    <dgm:cxn modelId="{F0876F43-3924-F34D-BE7B-A241E97DF00B}" type="presParOf" srcId="{5D27D725-9A8B-D147-82B3-70CD1F635602}" destId="{C36E6E1D-1F81-0247-BD3F-F9222E7A9638}" srcOrd="3" destOrd="0" presId="urn:microsoft.com/office/officeart/2008/layout/VerticalCurvedList"/>
    <dgm:cxn modelId="{64AEA838-74DB-D541-8817-26AA24D00E59}" type="presParOf" srcId="{6DD3D2A2-8EE9-A54E-A57D-D96F2BEF18EB}" destId="{CFA82C85-210D-B84C-A001-112D26C0FE38}" srcOrd="1" destOrd="0" presId="urn:microsoft.com/office/officeart/2008/layout/VerticalCurvedList"/>
    <dgm:cxn modelId="{E0E34B12-2BB5-0045-9D2F-2A96A837C5C3}" type="presParOf" srcId="{6DD3D2A2-8EE9-A54E-A57D-D96F2BEF18EB}" destId="{4A8A2EE0-83CE-2742-ACE6-FABF67F6BD20}" srcOrd="2" destOrd="0" presId="urn:microsoft.com/office/officeart/2008/layout/VerticalCurvedList"/>
    <dgm:cxn modelId="{57F79827-8D45-3148-BFED-C2FD925CB51F}" type="presParOf" srcId="{4A8A2EE0-83CE-2742-ACE6-FABF67F6BD20}" destId="{081045E7-ABD3-384A-BB0A-F9EB0295B46F}" srcOrd="0" destOrd="0" presId="urn:microsoft.com/office/officeart/2008/layout/VerticalCurvedList"/>
    <dgm:cxn modelId="{1F3982E7-C166-5840-94BC-4E537CF0DD8C}" type="presParOf" srcId="{6DD3D2A2-8EE9-A54E-A57D-D96F2BEF18EB}" destId="{C7FD12B7-93AD-074F-9C87-5BD657A59752}" srcOrd="3" destOrd="0" presId="urn:microsoft.com/office/officeart/2008/layout/VerticalCurvedList"/>
    <dgm:cxn modelId="{D39FC5A4-3D73-CB4A-830B-74F58799892D}" type="presParOf" srcId="{6DD3D2A2-8EE9-A54E-A57D-D96F2BEF18EB}" destId="{7D4BD3C8-2284-DE46-B80B-4B9B96FF8E04}" srcOrd="4" destOrd="0" presId="urn:microsoft.com/office/officeart/2008/layout/VerticalCurvedList"/>
    <dgm:cxn modelId="{D4E23046-11B7-3C49-A404-C5D7070565B4}" type="presParOf" srcId="{7D4BD3C8-2284-DE46-B80B-4B9B96FF8E04}" destId="{623C9452-8841-254B-AE99-6FEB1418BB97}" srcOrd="0" destOrd="0" presId="urn:microsoft.com/office/officeart/2008/layout/VerticalCurvedList"/>
    <dgm:cxn modelId="{A458AE35-D4F8-3D41-8CC9-DE6F7ACDDE17}" type="presParOf" srcId="{6DD3D2A2-8EE9-A54E-A57D-D96F2BEF18EB}" destId="{B1E9FFAA-D3FA-9F46-8DFE-457FC239FBB7}" srcOrd="5" destOrd="0" presId="urn:microsoft.com/office/officeart/2008/layout/VerticalCurvedList"/>
    <dgm:cxn modelId="{92A1D575-8DA7-074A-B1B7-88FF9B92C6AD}" type="presParOf" srcId="{6DD3D2A2-8EE9-A54E-A57D-D96F2BEF18EB}" destId="{89C9DECA-5289-F34C-A333-348A4A18A13F}" srcOrd="6" destOrd="0" presId="urn:microsoft.com/office/officeart/2008/layout/VerticalCurvedList"/>
    <dgm:cxn modelId="{75AE78EA-FECF-5F47-907D-8FCF84AFDA09}" type="presParOf" srcId="{89C9DECA-5289-F34C-A333-348A4A18A13F}" destId="{F0176145-EB98-BC44-AA03-4CA7C53AD998}" srcOrd="0" destOrd="0" presId="urn:microsoft.com/office/officeart/2008/layout/VerticalCurvedList"/>
    <dgm:cxn modelId="{EA43ECDA-AA54-CD48-A64A-6156010B93C0}" type="presParOf" srcId="{6DD3D2A2-8EE9-A54E-A57D-D96F2BEF18EB}" destId="{EF30D9D3-22EE-A848-AFCE-4DCBCC90EA5B}" srcOrd="7" destOrd="0" presId="urn:microsoft.com/office/officeart/2008/layout/VerticalCurvedList"/>
    <dgm:cxn modelId="{12F8C60C-7409-8A45-8D41-2E52B18A12CE}" type="presParOf" srcId="{6DD3D2A2-8EE9-A54E-A57D-D96F2BEF18EB}" destId="{7403077F-455C-7F47-9609-0FF229F6843F}" srcOrd="8" destOrd="0" presId="urn:microsoft.com/office/officeart/2008/layout/VerticalCurvedList"/>
    <dgm:cxn modelId="{C53095F4-7F36-C94F-A0C8-7056351BFEDE}" type="presParOf" srcId="{7403077F-455C-7F47-9609-0FF229F6843F}" destId="{FD11B807-7367-F646-8702-2E2016BB6C06}" srcOrd="0" destOrd="0" presId="urn:microsoft.com/office/officeart/2008/layout/VerticalCurvedList"/>
    <dgm:cxn modelId="{375A60F6-8F74-BD4D-9DC2-7E6D4417B149}" type="presParOf" srcId="{6DD3D2A2-8EE9-A54E-A57D-D96F2BEF18EB}" destId="{4A790ABD-5034-B24D-9BCB-7B8BF65A6EEE}" srcOrd="9" destOrd="0" presId="urn:microsoft.com/office/officeart/2008/layout/VerticalCurvedList"/>
    <dgm:cxn modelId="{70A32702-5A9C-B14A-886B-4A699C43B0E3}" type="presParOf" srcId="{6DD3D2A2-8EE9-A54E-A57D-D96F2BEF18EB}" destId="{26238513-A98A-BB4B-BC6E-ACF82338DEA7}" srcOrd="10" destOrd="0" presId="urn:microsoft.com/office/officeart/2008/layout/VerticalCurvedList"/>
    <dgm:cxn modelId="{7085844F-435E-134B-A11E-1D05A261EC70}" type="presParOf" srcId="{26238513-A98A-BB4B-BC6E-ACF82338DEA7}" destId="{A6057532-A979-C74C-B856-6454EEA8B8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7752E8D-05DF-2B41-8FAE-8A2B064FA3A9}" type="doc">
      <dgm:prSet loTypeId="urn:microsoft.com/office/officeart/2005/8/layout/pyramid2" loCatId="" qsTypeId="urn:microsoft.com/office/officeart/2005/8/quickstyle/simple3" qsCatId="simple" csTypeId="urn:microsoft.com/office/officeart/2005/8/colors/colorful1" csCatId="colorful" phldr="1"/>
      <dgm:spPr/>
      <dgm:t>
        <a:bodyPr/>
        <a:lstStyle/>
        <a:p>
          <a:endParaRPr lang="tr-TR"/>
        </a:p>
      </dgm:t>
    </dgm:pt>
    <dgm:pt modelId="{C7F8D2FB-7B56-EF4B-8E6D-A21E3D764907}">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Sosyal ortamlarda ve okul ortamlarında yalnız kalmayı tercih ederler.</a:t>
          </a:r>
        </a:p>
      </dgm:t>
    </dgm:pt>
    <dgm:pt modelId="{C809DF10-5EE5-E640-875C-D8384FECFE6C}" type="parTrans" cxnId="{7311689C-5330-C244-A3C7-CCEE084A6B7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FA370F4-BE55-4440-9D7F-DCAA78ADB32B}" type="sibTrans" cxnId="{7311689C-5330-C244-A3C7-CCEE084A6B7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53317AB-E696-2A45-9732-D1E5E5F0214B}">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Genellikle kendileri gibi işitme yetersizliği olan çocuklarla iletişim kurmayı tercih ederler. </a:t>
          </a:r>
        </a:p>
      </dgm:t>
    </dgm:pt>
    <dgm:pt modelId="{0FFF6932-E553-BA48-8311-19D66A51BABB}" type="parTrans" cxnId="{A741404D-747A-634E-A05E-B6D0DAC06A0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3287EC9A-83A4-5942-AFCA-0E658D6C5FF0}" type="sibTrans" cxnId="{A741404D-747A-634E-A05E-B6D0DAC06A0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5854BD96-50FA-234E-AABA-C9C282DA351D}" type="pres">
      <dgm:prSet presAssocID="{97752E8D-05DF-2B41-8FAE-8A2B064FA3A9}" presName="compositeShape" presStyleCnt="0">
        <dgm:presLayoutVars>
          <dgm:dir/>
          <dgm:resizeHandles/>
        </dgm:presLayoutVars>
      </dgm:prSet>
      <dgm:spPr/>
    </dgm:pt>
    <dgm:pt modelId="{AF345BCE-002E-F140-AD1C-60F328CC3C4C}" type="pres">
      <dgm:prSet presAssocID="{97752E8D-05DF-2B41-8FAE-8A2B064FA3A9}" presName="pyramid" presStyleLbl="node1" presStyleIdx="0" presStyleCnt="1"/>
      <dgm:spPr/>
    </dgm:pt>
    <dgm:pt modelId="{9E824FDC-4E6A-9247-BCC9-0EAB85F9B571}" type="pres">
      <dgm:prSet presAssocID="{97752E8D-05DF-2B41-8FAE-8A2B064FA3A9}" presName="theList" presStyleCnt="0"/>
      <dgm:spPr/>
    </dgm:pt>
    <dgm:pt modelId="{67B13632-D452-6F48-9484-6C71EB6F7A0A}" type="pres">
      <dgm:prSet presAssocID="{C7F8D2FB-7B56-EF4B-8E6D-A21E3D764907}" presName="aNode" presStyleLbl="fgAcc1" presStyleIdx="0" presStyleCnt="2" custScaleX="122966" custLinFactNeighborX="28763" custLinFactNeighborY="12144">
        <dgm:presLayoutVars>
          <dgm:bulletEnabled val="1"/>
        </dgm:presLayoutVars>
      </dgm:prSet>
      <dgm:spPr/>
    </dgm:pt>
    <dgm:pt modelId="{A22CE89A-D0F5-8242-8A7B-2E002F0604EB}" type="pres">
      <dgm:prSet presAssocID="{C7F8D2FB-7B56-EF4B-8E6D-A21E3D764907}" presName="aSpace" presStyleCnt="0"/>
      <dgm:spPr/>
    </dgm:pt>
    <dgm:pt modelId="{212838B4-15F8-084E-83EF-E41784F70B1D}" type="pres">
      <dgm:prSet presAssocID="{D53317AB-E696-2A45-9732-D1E5E5F0214B}" presName="aNode" presStyleLbl="fgAcc1" presStyleIdx="1" presStyleCnt="2" custScaleX="116048" custLinFactNeighborX="30849" custLinFactNeighborY="-12758">
        <dgm:presLayoutVars>
          <dgm:bulletEnabled val="1"/>
        </dgm:presLayoutVars>
      </dgm:prSet>
      <dgm:spPr/>
    </dgm:pt>
    <dgm:pt modelId="{65E77BE3-9314-8844-9A97-3ED62EA1AE96}" type="pres">
      <dgm:prSet presAssocID="{D53317AB-E696-2A45-9732-D1E5E5F0214B}" presName="aSpace" presStyleCnt="0"/>
      <dgm:spPr/>
    </dgm:pt>
  </dgm:ptLst>
  <dgm:cxnLst>
    <dgm:cxn modelId="{A741404D-747A-634E-A05E-B6D0DAC06A0E}" srcId="{97752E8D-05DF-2B41-8FAE-8A2B064FA3A9}" destId="{D53317AB-E696-2A45-9732-D1E5E5F0214B}" srcOrd="1" destOrd="0" parTransId="{0FFF6932-E553-BA48-8311-19D66A51BABB}" sibTransId="{3287EC9A-83A4-5942-AFCA-0E658D6C5FF0}"/>
    <dgm:cxn modelId="{85DA8D7D-A8A3-F146-94AB-C042B9EAF4D8}" type="presOf" srcId="{C7F8D2FB-7B56-EF4B-8E6D-A21E3D764907}" destId="{67B13632-D452-6F48-9484-6C71EB6F7A0A}" srcOrd="0" destOrd="0" presId="urn:microsoft.com/office/officeart/2005/8/layout/pyramid2"/>
    <dgm:cxn modelId="{7311689C-5330-C244-A3C7-CCEE084A6B7E}" srcId="{97752E8D-05DF-2B41-8FAE-8A2B064FA3A9}" destId="{C7F8D2FB-7B56-EF4B-8E6D-A21E3D764907}" srcOrd="0" destOrd="0" parTransId="{C809DF10-5EE5-E640-875C-D8384FECFE6C}" sibTransId="{1FA370F4-BE55-4440-9D7F-DCAA78ADB32B}"/>
    <dgm:cxn modelId="{799CA6AC-9C11-5B4B-BFDD-5669D9154C55}" type="presOf" srcId="{D53317AB-E696-2A45-9732-D1E5E5F0214B}" destId="{212838B4-15F8-084E-83EF-E41784F70B1D}" srcOrd="0" destOrd="0" presId="urn:microsoft.com/office/officeart/2005/8/layout/pyramid2"/>
    <dgm:cxn modelId="{663538DC-26EA-7D48-90C3-1F6EC846132B}" type="presOf" srcId="{97752E8D-05DF-2B41-8FAE-8A2B064FA3A9}" destId="{5854BD96-50FA-234E-AABA-C9C282DA351D}" srcOrd="0" destOrd="0" presId="urn:microsoft.com/office/officeart/2005/8/layout/pyramid2"/>
    <dgm:cxn modelId="{BC8E7F3F-D68C-4F41-9D32-909F131F92E2}" type="presParOf" srcId="{5854BD96-50FA-234E-AABA-C9C282DA351D}" destId="{AF345BCE-002E-F140-AD1C-60F328CC3C4C}" srcOrd="0" destOrd="0" presId="urn:microsoft.com/office/officeart/2005/8/layout/pyramid2"/>
    <dgm:cxn modelId="{EC7DF5FD-6796-F74C-BDED-DB3DCB13A397}" type="presParOf" srcId="{5854BD96-50FA-234E-AABA-C9C282DA351D}" destId="{9E824FDC-4E6A-9247-BCC9-0EAB85F9B571}" srcOrd="1" destOrd="0" presId="urn:microsoft.com/office/officeart/2005/8/layout/pyramid2"/>
    <dgm:cxn modelId="{64E2F76F-FC4C-0940-A9EB-402C561DCADB}" type="presParOf" srcId="{9E824FDC-4E6A-9247-BCC9-0EAB85F9B571}" destId="{67B13632-D452-6F48-9484-6C71EB6F7A0A}" srcOrd="0" destOrd="0" presId="urn:microsoft.com/office/officeart/2005/8/layout/pyramid2"/>
    <dgm:cxn modelId="{266A4DFE-8043-5E49-9360-41F1BC6F7A19}" type="presParOf" srcId="{9E824FDC-4E6A-9247-BCC9-0EAB85F9B571}" destId="{A22CE89A-D0F5-8242-8A7B-2E002F0604EB}" srcOrd="1" destOrd="0" presId="urn:microsoft.com/office/officeart/2005/8/layout/pyramid2"/>
    <dgm:cxn modelId="{53CA57E8-A3E3-EC4E-9250-4E07A6F4E85C}" type="presParOf" srcId="{9E824FDC-4E6A-9247-BCC9-0EAB85F9B571}" destId="{212838B4-15F8-084E-83EF-E41784F70B1D}" srcOrd="2" destOrd="0" presId="urn:microsoft.com/office/officeart/2005/8/layout/pyramid2"/>
    <dgm:cxn modelId="{DF300D52-55EB-AE49-8E0D-C8EB3DA52E67}" type="presParOf" srcId="{9E824FDC-4E6A-9247-BCC9-0EAB85F9B571}" destId="{65E77BE3-9314-8844-9A97-3ED62EA1AE96}"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6BC759E-E4B7-774E-8BFF-123D891CAD0E}" type="doc">
      <dgm:prSet loTypeId="urn:microsoft.com/office/officeart/2005/8/layout/hList6" loCatId="" qsTypeId="urn:microsoft.com/office/officeart/2005/8/quickstyle/simple3" qsCatId="simple" csTypeId="urn:microsoft.com/office/officeart/2005/8/colors/colorful1" csCatId="colorful" phldr="1"/>
      <dgm:spPr/>
      <dgm:t>
        <a:bodyPr/>
        <a:lstStyle/>
        <a:p>
          <a:endParaRPr lang="tr-TR"/>
        </a:p>
      </dgm:t>
    </dgm:pt>
    <dgm:pt modelId="{817B2B81-884C-2144-9590-AF35804B2413}">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Jest ve mimik gelişimi akranlarına oranla </a:t>
          </a:r>
          <a:r>
            <a:rPr lang="tr-TR" sz="2000">
              <a:latin typeface="Tahoma" panose="020B0604030504040204" pitchFamily="34" charset="0"/>
              <a:ea typeface="Tahoma" panose="020B0604030504040204" pitchFamily="34" charset="0"/>
              <a:cs typeface="Tahoma" panose="020B0604030504040204" pitchFamily="34" charset="0"/>
            </a:rPr>
            <a:t>gerilik gösterir</a:t>
          </a:r>
        </a:p>
      </dgm:t>
    </dgm:pt>
    <dgm:pt modelId="{A73EB57F-4A45-1042-966A-E155B2A984F4}" type="parTrans" cxnId="{17F76B47-597D-9443-8D3E-CCBAED2344E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CABFAB8D-7FAB-5F4B-A28B-5A70CD5B4131}" type="sibTrans" cxnId="{17F76B47-597D-9443-8D3E-CCBAED2344E3}">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79058AD-755A-254D-B662-0AC6078458FF}">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Dil öncesi dönemde bu bireylerin de tıpkı normal gelişim gösteren akranları gibi </a:t>
          </a:r>
          <a:r>
            <a:rPr lang="tr-TR" sz="2000" dirty="0">
              <a:latin typeface="Tahoma" panose="020B0604030504040204" pitchFamily="34" charset="0"/>
              <a:ea typeface="Tahoma" panose="020B0604030504040204" pitchFamily="34" charset="0"/>
              <a:cs typeface="Tahoma" panose="020B0604030504040204" pitchFamily="34" charset="0"/>
            </a:rPr>
            <a:t>jestleri kullanma, </a:t>
          </a:r>
          <a:r>
            <a:rPr lang="tr-TR" sz="2000" dirty="0" err="1">
              <a:latin typeface="Tahoma" panose="020B0604030504040204" pitchFamily="34" charset="0"/>
              <a:ea typeface="Tahoma" panose="020B0604030504040204" pitchFamily="34" charset="0"/>
              <a:cs typeface="Tahoma" panose="020B0604030504040204" pitchFamily="34" charset="0"/>
            </a:rPr>
            <a:t>vokalizasyon</a:t>
          </a:r>
          <a:r>
            <a:rPr lang="tr-TR" sz="2000" dirty="0">
              <a:latin typeface="Tahoma" panose="020B0604030504040204" pitchFamily="34" charset="0"/>
              <a:ea typeface="Tahoma" panose="020B0604030504040204" pitchFamily="34" charset="0"/>
              <a:cs typeface="Tahoma" panose="020B0604030504040204" pitchFamily="34" charset="0"/>
            </a:rPr>
            <a:t> yapma, istek bildirmek için göz teması kurma ya da niyetini karşıdaki kişiye bir şekilde belli etme gibi davranışlar sergilediği görülmektedir. </a:t>
          </a:r>
        </a:p>
      </dgm:t>
    </dgm:pt>
    <dgm:pt modelId="{45501648-A2DD-DE41-AB6B-BAFB38DD8A7A}" type="parTrans" cxnId="{0BA957B0-539A-6549-9532-7EB83390266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10261309-5079-E046-BB6A-300D3870E4A4}" type="sibTrans" cxnId="{0BA957B0-539A-6549-9532-7EB83390266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1B47438-6FA8-5F40-AB41-0BFE71D38F1B}">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Zihinsel yetersizliği olan bireyler, konuşma davranışlarını anlamada akranlarına oranla gerilik gösterirler. </a:t>
          </a:r>
        </a:p>
      </dgm:t>
    </dgm:pt>
    <dgm:pt modelId="{8A504CAE-B97E-4F47-8220-88F6F038ABD3}" type="parTrans" cxnId="{7ECECEA3-B7AB-3F4A-8308-F7342A243C59}">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79451CD-CE62-E145-BEE7-D603F3AFCB1A}" type="sibTrans" cxnId="{7ECECEA3-B7AB-3F4A-8308-F7342A243C59}">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CFFA7169-4F61-F240-A772-9A627346DF2C}" type="pres">
      <dgm:prSet presAssocID="{F6BC759E-E4B7-774E-8BFF-123D891CAD0E}" presName="Name0" presStyleCnt="0">
        <dgm:presLayoutVars>
          <dgm:dir/>
          <dgm:resizeHandles val="exact"/>
        </dgm:presLayoutVars>
      </dgm:prSet>
      <dgm:spPr/>
    </dgm:pt>
    <dgm:pt modelId="{0038E18E-BF6A-BD43-BC41-E6C4D63A6E04}" type="pres">
      <dgm:prSet presAssocID="{817B2B81-884C-2144-9590-AF35804B2413}" presName="node" presStyleLbl="node1" presStyleIdx="0" presStyleCnt="3">
        <dgm:presLayoutVars>
          <dgm:bulletEnabled val="1"/>
        </dgm:presLayoutVars>
      </dgm:prSet>
      <dgm:spPr/>
    </dgm:pt>
    <dgm:pt modelId="{F5CC426B-A842-FF44-B747-A64175BE0657}" type="pres">
      <dgm:prSet presAssocID="{CABFAB8D-7FAB-5F4B-A28B-5A70CD5B4131}" presName="sibTrans" presStyleCnt="0"/>
      <dgm:spPr/>
    </dgm:pt>
    <dgm:pt modelId="{CFD9D72D-1835-1843-AA6C-28A2FE2B988B}" type="pres">
      <dgm:prSet presAssocID="{A79058AD-755A-254D-B662-0AC6078458FF}" presName="node" presStyleLbl="node1" presStyleIdx="1" presStyleCnt="3">
        <dgm:presLayoutVars>
          <dgm:bulletEnabled val="1"/>
        </dgm:presLayoutVars>
      </dgm:prSet>
      <dgm:spPr/>
    </dgm:pt>
    <dgm:pt modelId="{9930A7B3-C883-A246-96B5-9A69D2A82821}" type="pres">
      <dgm:prSet presAssocID="{10261309-5079-E046-BB6A-300D3870E4A4}" presName="sibTrans" presStyleCnt="0"/>
      <dgm:spPr/>
    </dgm:pt>
    <dgm:pt modelId="{BB81D423-C935-2246-A7BD-297808B2B5FF}" type="pres">
      <dgm:prSet presAssocID="{71B47438-6FA8-5F40-AB41-0BFE71D38F1B}" presName="node" presStyleLbl="node1" presStyleIdx="2" presStyleCnt="3">
        <dgm:presLayoutVars>
          <dgm:bulletEnabled val="1"/>
        </dgm:presLayoutVars>
      </dgm:prSet>
      <dgm:spPr/>
    </dgm:pt>
  </dgm:ptLst>
  <dgm:cxnLst>
    <dgm:cxn modelId="{17F76B47-597D-9443-8D3E-CCBAED2344E3}" srcId="{F6BC759E-E4B7-774E-8BFF-123D891CAD0E}" destId="{817B2B81-884C-2144-9590-AF35804B2413}" srcOrd="0" destOrd="0" parTransId="{A73EB57F-4A45-1042-966A-E155B2A984F4}" sibTransId="{CABFAB8D-7FAB-5F4B-A28B-5A70CD5B4131}"/>
    <dgm:cxn modelId="{7ECECEA3-B7AB-3F4A-8308-F7342A243C59}" srcId="{F6BC759E-E4B7-774E-8BFF-123D891CAD0E}" destId="{71B47438-6FA8-5F40-AB41-0BFE71D38F1B}" srcOrd="2" destOrd="0" parTransId="{8A504CAE-B97E-4F47-8220-88F6F038ABD3}" sibTransId="{779451CD-CE62-E145-BEE7-D603F3AFCB1A}"/>
    <dgm:cxn modelId="{0BA957B0-539A-6549-9532-7EB833902660}" srcId="{F6BC759E-E4B7-774E-8BFF-123D891CAD0E}" destId="{A79058AD-755A-254D-B662-0AC6078458FF}" srcOrd="1" destOrd="0" parTransId="{45501648-A2DD-DE41-AB6B-BAFB38DD8A7A}" sibTransId="{10261309-5079-E046-BB6A-300D3870E4A4}"/>
    <dgm:cxn modelId="{30FEE2CE-181A-F94D-B274-23496E341FD1}" type="presOf" srcId="{71B47438-6FA8-5F40-AB41-0BFE71D38F1B}" destId="{BB81D423-C935-2246-A7BD-297808B2B5FF}" srcOrd="0" destOrd="0" presId="urn:microsoft.com/office/officeart/2005/8/layout/hList6"/>
    <dgm:cxn modelId="{C7B80AD0-479D-7544-A803-6AB61D7A9981}" type="presOf" srcId="{F6BC759E-E4B7-774E-8BFF-123D891CAD0E}" destId="{CFFA7169-4F61-F240-A772-9A627346DF2C}" srcOrd="0" destOrd="0" presId="urn:microsoft.com/office/officeart/2005/8/layout/hList6"/>
    <dgm:cxn modelId="{E00918DB-F115-4745-ACBF-F5B6DB0AB0BE}" type="presOf" srcId="{817B2B81-884C-2144-9590-AF35804B2413}" destId="{0038E18E-BF6A-BD43-BC41-E6C4D63A6E04}" srcOrd="0" destOrd="0" presId="urn:microsoft.com/office/officeart/2005/8/layout/hList6"/>
    <dgm:cxn modelId="{01511BF3-9CF2-DA45-8A1C-63685345879D}" type="presOf" srcId="{A79058AD-755A-254D-B662-0AC6078458FF}" destId="{CFD9D72D-1835-1843-AA6C-28A2FE2B988B}" srcOrd="0" destOrd="0" presId="urn:microsoft.com/office/officeart/2005/8/layout/hList6"/>
    <dgm:cxn modelId="{4D6B5F5B-678D-B049-B40B-98013B1C023B}" type="presParOf" srcId="{CFFA7169-4F61-F240-A772-9A627346DF2C}" destId="{0038E18E-BF6A-BD43-BC41-E6C4D63A6E04}" srcOrd="0" destOrd="0" presId="urn:microsoft.com/office/officeart/2005/8/layout/hList6"/>
    <dgm:cxn modelId="{36613F11-1B2F-0244-B20D-3EED60B8CA64}" type="presParOf" srcId="{CFFA7169-4F61-F240-A772-9A627346DF2C}" destId="{F5CC426B-A842-FF44-B747-A64175BE0657}" srcOrd="1" destOrd="0" presId="urn:microsoft.com/office/officeart/2005/8/layout/hList6"/>
    <dgm:cxn modelId="{E219122D-B41B-D348-B0B5-A5FAB483AB4E}" type="presParOf" srcId="{CFFA7169-4F61-F240-A772-9A627346DF2C}" destId="{CFD9D72D-1835-1843-AA6C-28A2FE2B988B}" srcOrd="2" destOrd="0" presId="urn:microsoft.com/office/officeart/2005/8/layout/hList6"/>
    <dgm:cxn modelId="{20A4D774-8410-CF4D-8ADE-78D55B229A5E}" type="presParOf" srcId="{CFFA7169-4F61-F240-A772-9A627346DF2C}" destId="{9930A7B3-C883-A246-96B5-9A69D2A82821}" srcOrd="3" destOrd="0" presId="urn:microsoft.com/office/officeart/2005/8/layout/hList6"/>
    <dgm:cxn modelId="{51423F57-68AC-8040-8755-B384D3A5ABE9}" type="presParOf" srcId="{CFFA7169-4F61-F240-A772-9A627346DF2C}" destId="{BB81D423-C935-2246-A7BD-297808B2B5F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F842B96-3EB3-964D-870C-01CA79A5FBDD}"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tr-TR"/>
        </a:p>
      </dgm:t>
    </dgm:pt>
    <dgm:pt modelId="{6AA7AFA7-C726-2F47-859E-9771B48CE6C9}">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Zihinsel yetersizliği olan bireyler, </a:t>
          </a:r>
          <a:r>
            <a:rPr lang="tr-TR" sz="2000" b="1" dirty="0">
              <a:latin typeface="Tahoma" panose="020B0604030504040204" pitchFamily="34" charset="0"/>
              <a:ea typeface="Tahoma" panose="020B0604030504040204" pitchFamily="34" charset="0"/>
              <a:cs typeface="Tahoma" panose="020B0604030504040204" pitchFamily="34" charset="0"/>
            </a:rPr>
            <a:t>karşıdaki kişinin seviyesine uygun olarak dili düzenlemede </a:t>
          </a:r>
          <a:r>
            <a:rPr lang="tr-TR" sz="2000" dirty="0">
              <a:latin typeface="Tahoma" panose="020B0604030504040204" pitchFamily="34" charset="0"/>
              <a:ea typeface="Tahoma" panose="020B0604030504040204" pitchFamily="34" charset="0"/>
              <a:cs typeface="Tahoma" panose="020B0604030504040204" pitchFamily="34" charset="0"/>
            </a:rPr>
            <a:t>ve de var olan durumları karşıdaki kişiye uygun şekilde aktarmada sorun yaşamaktadırlar </a:t>
          </a:r>
        </a:p>
      </dgm:t>
    </dgm:pt>
    <dgm:pt modelId="{FC79C402-B9F3-1A48-B2BA-B61BCF9474A0}" type="parTrans" cxnId="{3B4BF469-195E-BB4B-B287-E521889FA88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57EC215-E29B-2F41-B49F-5996988B72A7}" type="sibTrans" cxnId="{3B4BF469-195E-BB4B-B287-E521889FA88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E4CBBEC2-61DA-DB49-BCFB-CB7FAFAC7405}">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Karşıdaki bireyin duygu durumunu ve bilgi düzeyi anlamaya yarayan </a:t>
          </a:r>
          <a:r>
            <a:rPr lang="tr-TR" sz="2000" b="1" dirty="0">
              <a:latin typeface="Tahoma" panose="020B0604030504040204" pitchFamily="34" charset="0"/>
              <a:ea typeface="Tahoma" panose="020B0604030504040204" pitchFamily="34" charset="0"/>
              <a:cs typeface="Tahoma" panose="020B0604030504040204" pitchFamily="34" charset="0"/>
            </a:rPr>
            <a:t>bakış açısı alma</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perspective</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taking</a:t>
          </a:r>
          <a:r>
            <a:rPr lang="tr-TR" sz="2000" dirty="0">
              <a:latin typeface="Tahoma" panose="020B0604030504040204" pitchFamily="34" charset="0"/>
              <a:ea typeface="Tahoma" panose="020B0604030504040204" pitchFamily="34" charset="0"/>
              <a:cs typeface="Tahoma" panose="020B0604030504040204" pitchFamily="34" charset="0"/>
            </a:rPr>
            <a:t>) becerilerinde de akranlarına oranla gerilik gösterirler.</a:t>
          </a:r>
        </a:p>
      </dgm:t>
    </dgm:pt>
    <dgm:pt modelId="{57D2B690-1747-3544-B40E-8DFAC0C32911}" type="parTrans" cxnId="{DEAC7EA8-0C05-D94E-AC6C-9129D135242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BBF290B-EE73-504D-B75C-2727133B9035}" type="sibTrans" cxnId="{DEAC7EA8-0C05-D94E-AC6C-9129D135242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8F9F549-550F-0446-B7A7-41C5F9D3C47E}">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Zihinsel yetersizliği olan bireylerin akranlarına oranla </a:t>
          </a:r>
          <a:r>
            <a:rPr lang="tr-TR" sz="2000" b="1" dirty="0" err="1">
              <a:latin typeface="Tahoma" panose="020B0604030504040204" pitchFamily="34" charset="0"/>
              <a:ea typeface="Tahoma" panose="020B0604030504040204" pitchFamily="34" charset="0"/>
              <a:cs typeface="Tahoma" panose="020B0604030504040204" pitchFamily="34" charset="0"/>
            </a:rPr>
            <a:t>referanslama</a:t>
          </a:r>
          <a:r>
            <a:rPr lang="tr-TR" sz="2000" b="1" dirty="0">
              <a:latin typeface="Tahoma" panose="020B0604030504040204" pitchFamily="34" charset="0"/>
              <a:ea typeface="Tahoma" panose="020B0604030504040204" pitchFamily="34" charset="0"/>
              <a:cs typeface="Tahoma" panose="020B0604030504040204" pitchFamily="34" charset="0"/>
            </a:rPr>
            <a:t> becerilerinde gecikme</a:t>
          </a:r>
          <a:r>
            <a:rPr lang="tr-TR" sz="2000" dirty="0">
              <a:latin typeface="Tahoma" panose="020B0604030504040204" pitchFamily="34" charset="0"/>
              <a:ea typeface="Tahoma" panose="020B0604030504040204" pitchFamily="34" charset="0"/>
              <a:cs typeface="Tahoma" panose="020B0604030504040204" pitchFamily="34" charset="0"/>
            </a:rPr>
            <a:t> gösterdikleri bilinmektedir. </a:t>
          </a:r>
        </a:p>
      </dgm:t>
    </dgm:pt>
    <dgm:pt modelId="{B2DF6022-8FB7-3D45-8029-8C0D22ED6C91}" type="parTrans" cxnId="{35EFD4B7-9A16-9A47-BDBF-2ECE7F52CC7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82D61199-BB65-C940-BB39-CBDE59E5FB75}" type="sibTrans" cxnId="{35EFD4B7-9A16-9A47-BDBF-2ECE7F52CC74}">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5E11E24A-7420-A946-96DE-5597B497E0AF}">
      <dgm:prSet phldrT="[Metin]" custT="1"/>
      <dgm:spPr/>
      <dgm:t>
        <a:bodyPr/>
        <a:lstStyle/>
        <a:p>
          <a:r>
            <a:rPr lang="tr-TR" sz="2000" dirty="0" err="1">
              <a:latin typeface="Tahoma" panose="020B0604030504040204" pitchFamily="34" charset="0"/>
              <a:ea typeface="Tahoma" panose="020B0604030504040204" pitchFamily="34" charset="0"/>
              <a:cs typeface="Tahoma" panose="020B0604030504040204" pitchFamily="34" charset="0"/>
            </a:rPr>
            <a:t>Referanslama</a:t>
          </a:r>
          <a:r>
            <a:rPr lang="tr-TR" sz="2000" dirty="0">
              <a:latin typeface="Tahoma" panose="020B0604030504040204" pitchFamily="34" charset="0"/>
              <a:ea typeface="Tahoma" panose="020B0604030504040204" pitchFamily="34" charset="0"/>
              <a:cs typeface="Tahoma" panose="020B0604030504040204" pitchFamily="34" charset="0"/>
            </a:rPr>
            <a:t>, mavi balon, sarı saçlı kız, kırmızı başlıklı kız örneklerinde olduğu gibi bir nesneyi diğerlerinden ayıran özelliği açıklayan </a:t>
          </a:r>
          <a:r>
            <a:rPr lang="tr-TR" sz="2000" dirty="0" err="1">
              <a:latin typeface="Tahoma" panose="020B0604030504040204" pitchFamily="34" charset="0"/>
              <a:ea typeface="Tahoma" panose="020B0604030504040204" pitchFamily="34" charset="0"/>
              <a:cs typeface="Tahoma" panose="020B0604030504040204" pitchFamily="34" charset="0"/>
            </a:rPr>
            <a:t>göndergeleri</a:t>
          </a:r>
          <a:r>
            <a:rPr lang="tr-TR" sz="2000" dirty="0">
              <a:latin typeface="Tahoma" panose="020B0604030504040204" pitchFamily="34" charset="0"/>
              <a:ea typeface="Tahoma" panose="020B0604030504040204" pitchFamily="34" charset="0"/>
              <a:cs typeface="Tahoma" panose="020B0604030504040204" pitchFamily="34" charset="0"/>
            </a:rPr>
            <a:t> kullanmak olarak tanımlanabilir. </a:t>
          </a:r>
        </a:p>
      </dgm:t>
    </dgm:pt>
    <dgm:pt modelId="{634DBEEC-2FDC-E448-ACC1-F929D752B8A7}" type="parTrans" cxnId="{C984073A-95C2-A447-BA51-3E1A306B636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803F5DFB-57ED-0C40-A1AF-E76EE0B03DB3}" type="sibTrans" cxnId="{C984073A-95C2-A447-BA51-3E1A306B636A}">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C4B6B751-B709-724B-9E49-81C647C8CAD5}" type="pres">
      <dgm:prSet presAssocID="{1F842B96-3EB3-964D-870C-01CA79A5FBDD}" presName="diagram" presStyleCnt="0">
        <dgm:presLayoutVars>
          <dgm:dir/>
          <dgm:resizeHandles val="exact"/>
        </dgm:presLayoutVars>
      </dgm:prSet>
      <dgm:spPr/>
    </dgm:pt>
    <dgm:pt modelId="{AD1FDC11-1FCA-7044-A999-78D4153FA56B}" type="pres">
      <dgm:prSet presAssocID="{6AA7AFA7-C726-2F47-859E-9771B48CE6C9}" presName="node" presStyleLbl="node1" presStyleIdx="0" presStyleCnt="4">
        <dgm:presLayoutVars>
          <dgm:bulletEnabled val="1"/>
        </dgm:presLayoutVars>
      </dgm:prSet>
      <dgm:spPr/>
    </dgm:pt>
    <dgm:pt modelId="{14C4CCB3-2470-D247-8355-EBCF561FC3DA}" type="pres">
      <dgm:prSet presAssocID="{A57EC215-E29B-2F41-B49F-5996988B72A7}" presName="sibTrans" presStyleCnt="0"/>
      <dgm:spPr/>
    </dgm:pt>
    <dgm:pt modelId="{E97A115D-DDA7-2147-841B-4B071DFECC14}" type="pres">
      <dgm:prSet presAssocID="{E4CBBEC2-61DA-DB49-BCFB-CB7FAFAC7405}" presName="node" presStyleLbl="node1" presStyleIdx="1" presStyleCnt="4">
        <dgm:presLayoutVars>
          <dgm:bulletEnabled val="1"/>
        </dgm:presLayoutVars>
      </dgm:prSet>
      <dgm:spPr/>
    </dgm:pt>
    <dgm:pt modelId="{76C8137A-70E7-1D4A-B65F-0FC62731DC57}" type="pres">
      <dgm:prSet presAssocID="{FBBF290B-EE73-504D-B75C-2727133B9035}" presName="sibTrans" presStyleCnt="0"/>
      <dgm:spPr/>
    </dgm:pt>
    <dgm:pt modelId="{8F4D648D-5052-424F-8B1D-0F6A6C2C1146}" type="pres">
      <dgm:prSet presAssocID="{38F9F549-550F-0446-B7A7-41C5F9D3C47E}" presName="node" presStyleLbl="node1" presStyleIdx="2" presStyleCnt="4">
        <dgm:presLayoutVars>
          <dgm:bulletEnabled val="1"/>
        </dgm:presLayoutVars>
      </dgm:prSet>
      <dgm:spPr/>
    </dgm:pt>
    <dgm:pt modelId="{E13C3A46-B11B-BB48-B2F6-1C6CBC682C5A}" type="pres">
      <dgm:prSet presAssocID="{82D61199-BB65-C940-BB39-CBDE59E5FB75}" presName="sibTrans" presStyleCnt="0"/>
      <dgm:spPr/>
    </dgm:pt>
    <dgm:pt modelId="{DAC953AC-7156-EE48-81E1-C9E792712FB9}" type="pres">
      <dgm:prSet presAssocID="{5E11E24A-7420-A946-96DE-5597B497E0AF}" presName="node" presStyleLbl="node1" presStyleIdx="3" presStyleCnt="4">
        <dgm:presLayoutVars>
          <dgm:bulletEnabled val="1"/>
        </dgm:presLayoutVars>
      </dgm:prSet>
      <dgm:spPr/>
    </dgm:pt>
  </dgm:ptLst>
  <dgm:cxnLst>
    <dgm:cxn modelId="{254F0834-0913-9F46-B3C8-95477050FA7D}" type="presOf" srcId="{1F842B96-3EB3-964D-870C-01CA79A5FBDD}" destId="{C4B6B751-B709-724B-9E49-81C647C8CAD5}" srcOrd="0" destOrd="0" presId="urn:microsoft.com/office/officeart/2005/8/layout/default"/>
    <dgm:cxn modelId="{C984073A-95C2-A447-BA51-3E1A306B636A}" srcId="{1F842B96-3EB3-964D-870C-01CA79A5FBDD}" destId="{5E11E24A-7420-A946-96DE-5597B497E0AF}" srcOrd="3" destOrd="0" parTransId="{634DBEEC-2FDC-E448-ACC1-F929D752B8A7}" sibTransId="{803F5DFB-57ED-0C40-A1AF-E76EE0B03DB3}"/>
    <dgm:cxn modelId="{A404DD54-FED3-AF45-943C-9648B1986742}" type="presOf" srcId="{38F9F549-550F-0446-B7A7-41C5F9D3C47E}" destId="{8F4D648D-5052-424F-8B1D-0F6A6C2C1146}" srcOrd="0" destOrd="0" presId="urn:microsoft.com/office/officeart/2005/8/layout/default"/>
    <dgm:cxn modelId="{3B4BF469-195E-BB4B-B287-E521889FA88A}" srcId="{1F842B96-3EB3-964D-870C-01CA79A5FBDD}" destId="{6AA7AFA7-C726-2F47-859E-9771B48CE6C9}" srcOrd="0" destOrd="0" parTransId="{FC79C402-B9F3-1A48-B2BA-B61BCF9474A0}" sibTransId="{A57EC215-E29B-2F41-B49F-5996988B72A7}"/>
    <dgm:cxn modelId="{9DDE5EA5-23EA-0844-856C-D16EBDEFCDA0}" type="presOf" srcId="{6AA7AFA7-C726-2F47-859E-9771B48CE6C9}" destId="{AD1FDC11-1FCA-7044-A999-78D4153FA56B}" srcOrd="0" destOrd="0" presId="urn:microsoft.com/office/officeart/2005/8/layout/default"/>
    <dgm:cxn modelId="{DEAC7EA8-0C05-D94E-AC6C-9129D135242E}" srcId="{1F842B96-3EB3-964D-870C-01CA79A5FBDD}" destId="{E4CBBEC2-61DA-DB49-BCFB-CB7FAFAC7405}" srcOrd="1" destOrd="0" parTransId="{57D2B690-1747-3544-B40E-8DFAC0C32911}" sibTransId="{FBBF290B-EE73-504D-B75C-2727133B9035}"/>
    <dgm:cxn modelId="{35EFD4B7-9A16-9A47-BDBF-2ECE7F52CC74}" srcId="{1F842B96-3EB3-964D-870C-01CA79A5FBDD}" destId="{38F9F549-550F-0446-B7A7-41C5F9D3C47E}" srcOrd="2" destOrd="0" parTransId="{B2DF6022-8FB7-3D45-8029-8C0D22ED6C91}" sibTransId="{82D61199-BB65-C940-BB39-CBDE59E5FB75}"/>
    <dgm:cxn modelId="{E99E29D4-4C11-A74B-8EB2-18AB5BD1ABD9}" type="presOf" srcId="{5E11E24A-7420-A946-96DE-5597B497E0AF}" destId="{DAC953AC-7156-EE48-81E1-C9E792712FB9}" srcOrd="0" destOrd="0" presId="urn:microsoft.com/office/officeart/2005/8/layout/default"/>
    <dgm:cxn modelId="{AA2221F7-0639-CA47-8AAD-0D16F514812E}" type="presOf" srcId="{E4CBBEC2-61DA-DB49-BCFB-CB7FAFAC7405}" destId="{E97A115D-DDA7-2147-841B-4B071DFECC14}" srcOrd="0" destOrd="0" presId="urn:microsoft.com/office/officeart/2005/8/layout/default"/>
    <dgm:cxn modelId="{52C915E1-9666-A64B-B556-A41030D9343B}" type="presParOf" srcId="{C4B6B751-B709-724B-9E49-81C647C8CAD5}" destId="{AD1FDC11-1FCA-7044-A999-78D4153FA56B}" srcOrd="0" destOrd="0" presId="urn:microsoft.com/office/officeart/2005/8/layout/default"/>
    <dgm:cxn modelId="{0E48DFA7-B2EA-104B-A48F-C76043374A36}" type="presParOf" srcId="{C4B6B751-B709-724B-9E49-81C647C8CAD5}" destId="{14C4CCB3-2470-D247-8355-EBCF561FC3DA}" srcOrd="1" destOrd="0" presId="urn:microsoft.com/office/officeart/2005/8/layout/default"/>
    <dgm:cxn modelId="{225685E4-99BF-F145-8761-795A30D9230A}" type="presParOf" srcId="{C4B6B751-B709-724B-9E49-81C647C8CAD5}" destId="{E97A115D-DDA7-2147-841B-4B071DFECC14}" srcOrd="2" destOrd="0" presId="urn:microsoft.com/office/officeart/2005/8/layout/default"/>
    <dgm:cxn modelId="{5AC3C610-3EC9-B444-8AC8-F55BDA8A4BB0}" type="presParOf" srcId="{C4B6B751-B709-724B-9E49-81C647C8CAD5}" destId="{76C8137A-70E7-1D4A-B65F-0FC62731DC57}" srcOrd="3" destOrd="0" presId="urn:microsoft.com/office/officeart/2005/8/layout/default"/>
    <dgm:cxn modelId="{D5C41B6B-4B3D-2B49-B89E-9835268FB701}" type="presParOf" srcId="{C4B6B751-B709-724B-9E49-81C647C8CAD5}" destId="{8F4D648D-5052-424F-8B1D-0F6A6C2C1146}" srcOrd="4" destOrd="0" presId="urn:microsoft.com/office/officeart/2005/8/layout/default"/>
    <dgm:cxn modelId="{074E2842-A8EE-9247-9DFD-44867A9A82C9}" type="presParOf" srcId="{C4B6B751-B709-724B-9E49-81C647C8CAD5}" destId="{E13C3A46-B11B-BB48-B2F6-1C6CBC682C5A}" srcOrd="5" destOrd="0" presId="urn:microsoft.com/office/officeart/2005/8/layout/default"/>
    <dgm:cxn modelId="{88EA2648-EEEE-934E-8873-C9E650E651EE}" type="presParOf" srcId="{C4B6B751-B709-724B-9E49-81C647C8CAD5}" destId="{DAC953AC-7156-EE48-81E1-C9E792712FB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66B6BB3-794E-B947-ADBA-6EDD96BB5C23}" type="doc">
      <dgm:prSet loTypeId="urn:microsoft.com/office/officeart/2008/layout/VerticalCurvedList" loCatId="" qsTypeId="urn:microsoft.com/office/officeart/2005/8/quickstyle/simple3" qsCatId="simple" csTypeId="urn:microsoft.com/office/officeart/2005/8/colors/colorful3" csCatId="colorful" phldr="1"/>
      <dgm:spPr/>
      <dgm:t>
        <a:bodyPr/>
        <a:lstStyle/>
        <a:p>
          <a:endParaRPr lang="tr-TR"/>
        </a:p>
      </dgm:t>
    </dgm:pt>
    <dgm:pt modelId="{9AA0D2B4-2251-6A44-88D5-0E09325E312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İletişim başlatmada güçlük</a:t>
          </a:r>
        </a:p>
      </dgm:t>
    </dgm:pt>
    <dgm:pt modelId="{133765EE-15FD-7E42-8E69-CCDA9AEE04B0}" type="parTrans" cxnId="{74347578-22AE-6F4C-A26F-79478DD30E0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DBFED9C-F055-CC47-A387-37D76873CF39}" type="sibTrans" cxnId="{74347578-22AE-6F4C-A26F-79478DD30E0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E71FC78-5258-0240-BBBD-B413DD50282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Konuşmayı başlatmada ve sürdürmede zorluk</a:t>
          </a:r>
        </a:p>
      </dgm:t>
    </dgm:pt>
    <dgm:pt modelId="{661A62F8-3E37-DD49-9B77-0797952D0B70}" type="parTrans" cxnId="{CF5C98BC-B599-364D-A954-40E57322DBE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614FC8C-4C3E-704B-93DA-4CF177D51C34}" type="sibTrans" cxnId="{CF5C98BC-B599-364D-A954-40E57322DBE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D7339B86-5DF6-8548-92FB-98DADADCB29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Göz kontağı kurmada ya da sürdürmede zorluk</a:t>
          </a:r>
        </a:p>
      </dgm:t>
    </dgm:pt>
    <dgm:pt modelId="{A6E8992D-EEAA-CF4F-A657-F24627419E2E}" type="parTrans" cxnId="{4796C242-CF7D-9D41-BAAC-51F48BC8CE1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42B0982-2B7E-D64A-982B-96B4C716DA39}" type="sibTrans" cxnId="{4796C242-CF7D-9D41-BAAC-51F48BC8CE1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E0CA276-F7B3-9A4A-8A0C-5C4B72351468}">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Konuşmada sıra alma becerisinde yetersizlik</a:t>
          </a:r>
        </a:p>
      </dgm:t>
    </dgm:pt>
    <dgm:pt modelId="{5230D879-60F8-134C-B178-09569060E27C}" type="parTrans" cxnId="{4DDA61D4-7BB1-2E4B-9C02-8DC630C8026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9B37CBB-4B66-BB48-823F-41CB4D2514F5}" type="sibTrans" cxnId="{4DDA61D4-7BB1-2E4B-9C02-8DC630C8026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B362828-016E-CF4E-9436-226A35789B2B}" type="pres">
      <dgm:prSet presAssocID="{E66B6BB3-794E-B947-ADBA-6EDD96BB5C23}" presName="Name0" presStyleCnt="0">
        <dgm:presLayoutVars>
          <dgm:chMax val="7"/>
          <dgm:chPref val="7"/>
          <dgm:dir/>
        </dgm:presLayoutVars>
      </dgm:prSet>
      <dgm:spPr/>
    </dgm:pt>
    <dgm:pt modelId="{03698F2A-D684-4346-8737-5BF1866A2D15}" type="pres">
      <dgm:prSet presAssocID="{E66B6BB3-794E-B947-ADBA-6EDD96BB5C23}" presName="Name1" presStyleCnt="0"/>
      <dgm:spPr/>
    </dgm:pt>
    <dgm:pt modelId="{75CC07CD-5B67-6349-BD83-E27A2E219443}" type="pres">
      <dgm:prSet presAssocID="{E66B6BB3-794E-B947-ADBA-6EDD96BB5C23}" presName="cycle" presStyleCnt="0"/>
      <dgm:spPr/>
    </dgm:pt>
    <dgm:pt modelId="{B395AD41-3605-3648-8DEC-3068FA29A31A}" type="pres">
      <dgm:prSet presAssocID="{E66B6BB3-794E-B947-ADBA-6EDD96BB5C23}" presName="srcNode" presStyleLbl="node1" presStyleIdx="0" presStyleCnt="4"/>
      <dgm:spPr/>
    </dgm:pt>
    <dgm:pt modelId="{DB29405E-1C04-FF45-AE75-3D0EED698E05}" type="pres">
      <dgm:prSet presAssocID="{E66B6BB3-794E-B947-ADBA-6EDD96BB5C23}" presName="conn" presStyleLbl="parChTrans1D2" presStyleIdx="0" presStyleCnt="1"/>
      <dgm:spPr/>
    </dgm:pt>
    <dgm:pt modelId="{645CC046-93F1-FF4F-9AEA-8E13833AECF2}" type="pres">
      <dgm:prSet presAssocID="{E66B6BB3-794E-B947-ADBA-6EDD96BB5C23}" presName="extraNode" presStyleLbl="node1" presStyleIdx="0" presStyleCnt="4"/>
      <dgm:spPr/>
    </dgm:pt>
    <dgm:pt modelId="{D5C3E16C-3771-894B-87A3-EE9AF2B9C0DC}" type="pres">
      <dgm:prSet presAssocID="{E66B6BB3-794E-B947-ADBA-6EDD96BB5C23}" presName="dstNode" presStyleLbl="node1" presStyleIdx="0" presStyleCnt="4"/>
      <dgm:spPr/>
    </dgm:pt>
    <dgm:pt modelId="{80783A78-D0E7-ED4D-9641-861BBEECE5F5}" type="pres">
      <dgm:prSet presAssocID="{9AA0D2B4-2251-6A44-88D5-0E09325E3125}" presName="text_1" presStyleLbl="node1" presStyleIdx="0" presStyleCnt="4">
        <dgm:presLayoutVars>
          <dgm:bulletEnabled val="1"/>
        </dgm:presLayoutVars>
      </dgm:prSet>
      <dgm:spPr/>
    </dgm:pt>
    <dgm:pt modelId="{0843D2DE-985B-D04D-937C-0B348888C7DB}" type="pres">
      <dgm:prSet presAssocID="{9AA0D2B4-2251-6A44-88D5-0E09325E3125}" presName="accent_1" presStyleCnt="0"/>
      <dgm:spPr/>
    </dgm:pt>
    <dgm:pt modelId="{EEEC7473-ED53-3A41-B5FB-F117B2E0B6C1}" type="pres">
      <dgm:prSet presAssocID="{9AA0D2B4-2251-6A44-88D5-0E09325E3125}" presName="accentRepeatNode" presStyleLbl="solidFgAcc1" presStyleIdx="0" presStyleCnt="4"/>
      <dgm:spPr/>
    </dgm:pt>
    <dgm:pt modelId="{BF6D7EA8-1C1C-0B42-9AD9-EE46C2CC6484}" type="pres">
      <dgm:prSet presAssocID="{6E71FC78-5258-0240-BBBD-B413DD502823}" presName="text_2" presStyleLbl="node1" presStyleIdx="1" presStyleCnt="4">
        <dgm:presLayoutVars>
          <dgm:bulletEnabled val="1"/>
        </dgm:presLayoutVars>
      </dgm:prSet>
      <dgm:spPr/>
    </dgm:pt>
    <dgm:pt modelId="{5D1F8A65-E48B-C84E-8803-F6AE68C25D01}" type="pres">
      <dgm:prSet presAssocID="{6E71FC78-5258-0240-BBBD-B413DD502823}" presName="accent_2" presStyleCnt="0"/>
      <dgm:spPr/>
    </dgm:pt>
    <dgm:pt modelId="{3EA2EB85-BF0C-0D4D-97AB-D33BE2F6C072}" type="pres">
      <dgm:prSet presAssocID="{6E71FC78-5258-0240-BBBD-B413DD502823}" presName="accentRepeatNode" presStyleLbl="solidFgAcc1" presStyleIdx="1" presStyleCnt="4"/>
      <dgm:spPr/>
    </dgm:pt>
    <dgm:pt modelId="{BF5544F5-B654-3845-88B6-030B6860C68B}" type="pres">
      <dgm:prSet presAssocID="{D7339B86-5DF6-8548-92FB-98DADADCB292}" presName="text_3" presStyleLbl="node1" presStyleIdx="2" presStyleCnt="4">
        <dgm:presLayoutVars>
          <dgm:bulletEnabled val="1"/>
        </dgm:presLayoutVars>
      </dgm:prSet>
      <dgm:spPr/>
    </dgm:pt>
    <dgm:pt modelId="{E6E06D81-50FC-B04D-9F6D-D506CCCAFCAD}" type="pres">
      <dgm:prSet presAssocID="{D7339B86-5DF6-8548-92FB-98DADADCB292}" presName="accent_3" presStyleCnt="0"/>
      <dgm:spPr/>
    </dgm:pt>
    <dgm:pt modelId="{234E97D5-F8C6-CB40-B149-69824EEC96C0}" type="pres">
      <dgm:prSet presAssocID="{D7339B86-5DF6-8548-92FB-98DADADCB292}" presName="accentRepeatNode" presStyleLbl="solidFgAcc1" presStyleIdx="2" presStyleCnt="4"/>
      <dgm:spPr/>
    </dgm:pt>
    <dgm:pt modelId="{43F6385F-0243-2C43-858F-AF1B1D65B940}" type="pres">
      <dgm:prSet presAssocID="{4E0CA276-F7B3-9A4A-8A0C-5C4B72351468}" presName="text_4" presStyleLbl="node1" presStyleIdx="3" presStyleCnt="4">
        <dgm:presLayoutVars>
          <dgm:bulletEnabled val="1"/>
        </dgm:presLayoutVars>
      </dgm:prSet>
      <dgm:spPr/>
    </dgm:pt>
    <dgm:pt modelId="{2EFC3AF3-B501-CB4E-ACBD-2DBF4A44D574}" type="pres">
      <dgm:prSet presAssocID="{4E0CA276-F7B3-9A4A-8A0C-5C4B72351468}" presName="accent_4" presStyleCnt="0"/>
      <dgm:spPr/>
    </dgm:pt>
    <dgm:pt modelId="{74050460-004F-2940-B0C8-D80F4FA5991B}" type="pres">
      <dgm:prSet presAssocID="{4E0CA276-F7B3-9A4A-8A0C-5C4B72351468}" presName="accentRepeatNode" presStyleLbl="solidFgAcc1" presStyleIdx="3" presStyleCnt="4"/>
      <dgm:spPr/>
    </dgm:pt>
  </dgm:ptLst>
  <dgm:cxnLst>
    <dgm:cxn modelId="{4796C242-CF7D-9D41-BAAC-51F48BC8CE1D}" srcId="{E66B6BB3-794E-B947-ADBA-6EDD96BB5C23}" destId="{D7339B86-5DF6-8548-92FB-98DADADCB292}" srcOrd="2" destOrd="0" parTransId="{A6E8992D-EEAA-CF4F-A657-F24627419E2E}" sibTransId="{242B0982-2B7E-D64A-982B-96B4C716DA39}"/>
    <dgm:cxn modelId="{39CB0275-D3A4-B14D-8502-DF5AFDC7FFFA}" type="presOf" srcId="{4DBFED9C-F055-CC47-A387-37D76873CF39}" destId="{DB29405E-1C04-FF45-AE75-3D0EED698E05}" srcOrd="0" destOrd="0" presId="urn:microsoft.com/office/officeart/2008/layout/VerticalCurvedList"/>
    <dgm:cxn modelId="{74347578-22AE-6F4C-A26F-79478DD30E05}" srcId="{E66B6BB3-794E-B947-ADBA-6EDD96BB5C23}" destId="{9AA0D2B4-2251-6A44-88D5-0E09325E3125}" srcOrd="0" destOrd="0" parTransId="{133765EE-15FD-7E42-8E69-CCDA9AEE04B0}" sibTransId="{4DBFED9C-F055-CC47-A387-37D76873CF39}"/>
    <dgm:cxn modelId="{E7FA1FA3-69EB-4945-BAB4-8D2FCEEEC127}" type="presOf" srcId="{9AA0D2B4-2251-6A44-88D5-0E09325E3125}" destId="{80783A78-D0E7-ED4D-9641-861BBEECE5F5}" srcOrd="0" destOrd="0" presId="urn:microsoft.com/office/officeart/2008/layout/VerticalCurvedList"/>
    <dgm:cxn modelId="{CF5C98BC-B599-364D-A954-40E57322DBEB}" srcId="{E66B6BB3-794E-B947-ADBA-6EDD96BB5C23}" destId="{6E71FC78-5258-0240-BBBD-B413DD502823}" srcOrd="1" destOrd="0" parTransId="{661A62F8-3E37-DD49-9B77-0797952D0B70}" sibTransId="{2614FC8C-4C3E-704B-93DA-4CF177D51C34}"/>
    <dgm:cxn modelId="{1DE7A3CF-5841-2B4C-8F31-0FDEA5FCCD49}" type="presOf" srcId="{E66B6BB3-794E-B947-ADBA-6EDD96BB5C23}" destId="{4B362828-016E-CF4E-9436-226A35789B2B}" srcOrd="0" destOrd="0" presId="urn:microsoft.com/office/officeart/2008/layout/VerticalCurvedList"/>
    <dgm:cxn modelId="{8E5799D1-4FB7-EC44-9C01-C9200F872C8D}" type="presOf" srcId="{4E0CA276-F7B3-9A4A-8A0C-5C4B72351468}" destId="{43F6385F-0243-2C43-858F-AF1B1D65B940}" srcOrd="0" destOrd="0" presId="urn:microsoft.com/office/officeart/2008/layout/VerticalCurvedList"/>
    <dgm:cxn modelId="{CB7B2AD3-6A79-BF42-A1E9-E65B6D9CEF52}" type="presOf" srcId="{D7339B86-5DF6-8548-92FB-98DADADCB292}" destId="{BF5544F5-B654-3845-88B6-030B6860C68B}" srcOrd="0" destOrd="0" presId="urn:microsoft.com/office/officeart/2008/layout/VerticalCurvedList"/>
    <dgm:cxn modelId="{4DDA61D4-7BB1-2E4B-9C02-8DC630C80266}" srcId="{E66B6BB3-794E-B947-ADBA-6EDD96BB5C23}" destId="{4E0CA276-F7B3-9A4A-8A0C-5C4B72351468}" srcOrd="3" destOrd="0" parTransId="{5230D879-60F8-134C-B178-09569060E27C}" sibTransId="{99B37CBB-4B66-BB48-823F-41CB4D2514F5}"/>
    <dgm:cxn modelId="{ED1A87DC-0477-DC4D-BC30-9F9CAD42380A}" type="presOf" srcId="{6E71FC78-5258-0240-BBBD-B413DD502823}" destId="{BF6D7EA8-1C1C-0B42-9AD9-EE46C2CC6484}" srcOrd="0" destOrd="0" presId="urn:microsoft.com/office/officeart/2008/layout/VerticalCurvedList"/>
    <dgm:cxn modelId="{A72411C2-7A6C-FC47-851C-E41DCFE1BB2E}" type="presParOf" srcId="{4B362828-016E-CF4E-9436-226A35789B2B}" destId="{03698F2A-D684-4346-8737-5BF1866A2D15}" srcOrd="0" destOrd="0" presId="urn:microsoft.com/office/officeart/2008/layout/VerticalCurvedList"/>
    <dgm:cxn modelId="{A8613FA1-1D09-AD4F-91B6-D92C480A55C4}" type="presParOf" srcId="{03698F2A-D684-4346-8737-5BF1866A2D15}" destId="{75CC07CD-5B67-6349-BD83-E27A2E219443}" srcOrd="0" destOrd="0" presId="urn:microsoft.com/office/officeart/2008/layout/VerticalCurvedList"/>
    <dgm:cxn modelId="{389BD271-BF57-8546-831A-3B7DC6E89847}" type="presParOf" srcId="{75CC07CD-5B67-6349-BD83-E27A2E219443}" destId="{B395AD41-3605-3648-8DEC-3068FA29A31A}" srcOrd="0" destOrd="0" presId="urn:microsoft.com/office/officeart/2008/layout/VerticalCurvedList"/>
    <dgm:cxn modelId="{49B25E5F-A80A-044B-B12C-939B511F286F}" type="presParOf" srcId="{75CC07CD-5B67-6349-BD83-E27A2E219443}" destId="{DB29405E-1C04-FF45-AE75-3D0EED698E05}" srcOrd="1" destOrd="0" presId="urn:microsoft.com/office/officeart/2008/layout/VerticalCurvedList"/>
    <dgm:cxn modelId="{8FE55E62-1D90-514C-984C-E30A4F973AAC}" type="presParOf" srcId="{75CC07CD-5B67-6349-BD83-E27A2E219443}" destId="{645CC046-93F1-FF4F-9AEA-8E13833AECF2}" srcOrd="2" destOrd="0" presId="urn:microsoft.com/office/officeart/2008/layout/VerticalCurvedList"/>
    <dgm:cxn modelId="{3BC04D67-0FDA-5248-A3AA-62BECCA8F8D3}" type="presParOf" srcId="{75CC07CD-5B67-6349-BD83-E27A2E219443}" destId="{D5C3E16C-3771-894B-87A3-EE9AF2B9C0DC}" srcOrd="3" destOrd="0" presId="urn:microsoft.com/office/officeart/2008/layout/VerticalCurvedList"/>
    <dgm:cxn modelId="{2549F1DF-8595-2343-97CB-2A038805001D}" type="presParOf" srcId="{03698F2A-D684-4346-8737-5BF1866A2D15}" destId="{80783A78-D0E7-ED4D-9641-861BBEECE5F5}" srcOrd="1" destOrd="0" presId="urn:microsoft.com/office/officeart/2008/layout/VerticalCurvedList"/>
    <dgm:cxn modelId="{796F0E93-459E-CF4A-9DDC-161E03BE7D0D}" type="presParOf" srcId="{03698F2A-D684-4346-8737-5BF1866A2D15}" destId="{0843D2DE-985B-D04D-937C-0B348888C7DB}" srcOrd="2" destOrd="0" presId="urn:microsoft.com/office/officeart/2008/layout/VerticalCurvedList"/>
    <dgm:cxn modelId="{F53748E7-7D14-364C-8356-5AEB23E6BC68}" type="presParOf" srcId="{0843D2DE-985B-D04D-937C-0B348888C7DB}" destId="{EEEC7473-ED53-3A41-B5FB-F117B2E0B6C1}" srcOrd="0" destOrd="0" presId="urn:microsoft.com/office/officeart/2008/layout/VerticalCurvedList"/>
    <dgm:cxn modelId="{8C3AFB2E-49F4-3844-BCC6-13308C3201FD}" type="presParOf" srcId="{03698F2A-D684-4346-8737-5BF1866A2D15}" destId="{BF6D7EA8-1C1C-0B42-9AD9-EE46C2CC6484}" srcOrd="3" destOrd="0" presId="urn:microsoft.com/office/officeart/2008/layout/VerticalCurvedList"/>
    <dgm:cxn modelId="{536C9BDB-0A60-724B-982F-6CF78FB95131}" type="presParOf" srcId="{03698F2A-D684-4346-8737-5BF1866A2D15}" destId="{5D1F8A65-E48B-C84E-8803-F6AE68C25D01}" srcOrd="4" destOrd="0" presId="urn:microsoft.com/office/officeart/2008/layout/VerticalCurvedList"/>
    <dgm:cxn modelId="{22B4EE1B-E1F4-FE45-8D4F-FEF7ADA35103}" type="presParOf" srcId="{5D1F8A65-E48B-C84E-8803-F6AE68C25D01}" destId="{3EA2EB85-BF0C-0D4D-97AB-D33BE2F6C072}" srcOrd="0" destOrd="0" presId="urn:microsoft.com/office/officeart/2008/layout/VerticalCurvedList"/>
    <dgm:cxn modelId="{6A9B049F-FDD9-0D48-B2BD-538286B212F6}" type="presParOf" srcId="{03698F2A-D684-4346-8737-5BF1866A2D15}" destId="{BF5544F5-B654-3845-88B6-030B6860C68B}" srcOrd="5" destOrd="0" presId="urn:microsoft.com/office/officeart/2008/layout/VerticalCurvedList"/>
    <dgm:cxn modelId="{A15E8247-7384-324F-B52F-644B541E7E2F}" type="presParOf" srcId="{03698F2A-D684-4346-8737-5BF1866A2D15}" destId="{E6E06D81-50FC-B04D-9F6D-D506CCCAFCAD}" srcOrd="6" destOrd="0" presId="urn:microsoft.com/office/officeart/2008/layout/VerticalCurvedList"/>
    <dgm:cxn modelId="{E39FC290-E1E8-EE45-8550-176E67F78522}" type="presParOf" srcId="{E6E06D81-50FC-B04D-9F6D-D506CCCAFCAD}" destId="{234E97D5-F8C6-CB40-B149-69824EEC96C0}" srcOrd="0" destOrd="0" presId="urn:microsoft.com/office/officeart/2008/layout/VerticalCurvedList"/>
    <dgm:cxn modelId="{BB42C206-F926-4648-8813-DA67EAF7781E}" type="presParOf" srcId="{03698F2A-D684-4346-8737-5BF1866A2D15}" destId="{43F6385F-0243-2C43-858F-AF1B1D65B940}" srcOrd="7" destOrd="0" presId="urn:microsoft.com/office/officeart/2008/layout/VerticalCurvedList"/>
    <dgm:cxn modelId="{74E7852D-7485-1040-B898-36949B009C62}" type="presParOf" srcId="{03698F2A-D684-4346-8737-5BF1866A2D15}" destId="{2EFC3AF3-B501-CB4E-ACBD-2DBF4A44D574}" srcOrd="8" destOrd="0" presId="urn:microsoft.com/office/officeart/2008/layout/VerticalCurvedList"/>
    <dgm:cxn modelId="{29CC2253-1AFB-5947-A9C8-122286444906}" type="presParOf" srcId="{2EFC3AF3-B501-CB4E-ACBD-2DBF4A44D574}" destId="{74050460-004F-2940-B0C8-D80F4FA599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9B6B260-DB89-5E4E-9AD8-521CA623136C}" type="doc">
      <dgm:prSet loTypeId="urn:microsoft.com/office/officeart/2008/layout/VerticalCurvedList" loCatId="" qsTypeId="urn:microsoft.com/office/officeart/2005/8/quickstyle/simple3" qsCatId="simple" csTypeId="urn:microsoft.com/office/officeart/2005/8/colors/colorful4" csCatId="colorful" phldr="1"/>
      <dgm:spPr/>
      <dgm:t>
        <a:bodyPr/>
        <a:lstStyle/>
        <a:p>
          <a:endParaRPr lang="tr-TR"/>
        </a:p>
      </dgm:t>
    </dgm:pt>
    <dgm:pt modelId="{48F9E231-AFF2-B940-8414-0A481AF86D94}">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Mecazları, ironileri, şakaları anlamada zorluk</a:t>
          </a:r>
        </a:p>
      </dgm:t>
    </dgm:pt>
    <dgm:pt modelId="{5A086A39-1EE7-F443-868A-D25DB4902B75}" type="parTrans" cxnId="{D9A51F47-9560-4943-A445-A9FB5E21591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6051F20-A6D7-7646-94B0-CC0FBB564F71}" type="sibTrans" cxnId="{D9A51F47-9560-4943-A445-A9FB5E21591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3F659BB-0782-CA47-A180-9D821CD8AAB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Soru sormada zorluk</a:t>
          </a:r>
        </a:p>
      </dgm:t>
    </dgm:pt>
    <dgm:pt modelId="{BFB659C2-B2EA-AC40-9422-0635668E4097}" type="parTrans" cxnId="{C7E99F28-891A-0A4B-A518-4B376DE114AA}">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03F44E3-6C97-A049-9328-9BFE4EA1BFEB}" type="sibTrans" cxnId="{C7E99F28-891A-0A4B-A518-4B376DE114AA}">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B62D9AB6-DCE1-D14F-B248-4C7829D4497F}">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Varsayımda bulunamama</a:t>
          </a:r>
        </a:p>
      </dgm:t>
    </dgm:pt>
    <dgm:pt modelId="{38600F53-FC82-4748-8E42-0D1438C02503}" type="parTrans" cxnId="{9A228D27-B3C5-154B-8077-9BDDFA774BC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88C6E55B-7767-AB41-B870-F3FCB971F343}" type="sibTrans" cxnId="{9A228D27-B3C5-154B-8077-9BDDFA774BC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2DE18BB-C9C3-1245-8C9C-C5C0FB26100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Kısa cümlelerle konuşma</a:t>
          </a:r>
        </a:p>
      </dgm:t>
    </dgm:pt>
    <dgm:pt modelId="{36377E83-4B6F-3344-99FB-5E08E8BF805A}" type="parTrans" cxnId="{F4F17BA1-06F5-054C-AF7A-B11CD168D99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7DE7D8D-FD69-3B49-97BD-7181462B0BC2}" type="sibTrans" cxnId="{F4F17BA1-06F5-054C-AF7A-B11CD168D999}">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E2ADF6A-2143-0144-A1E3-D29DAB3CB8F0}" type="pres">
      <dgm:prSet presAssocID="{A9B6B260-DB89-5E4E-9AD8-521CA623136C}" presName="Name0" presStyleCnt="0">
        <dgm:presLayoutVars>
          <dgm:chMax val="7"/>
          <dgm:chPref val="7"/>
          <dgm:dir/>
        </dgm:presLayoutVars>
      </dgm:prSet>
      <dgm:spPr/>
    </dgm:pt>
    <dgm:pt modelId="{9607349F-EF7E-864D-AAAE-3557F9021A6D}" type="pres">
      <dgm:prSet presAssocID="{A9B6B260-DB89-5E4E-9AD8-521CA623136C}" presName="Name1" presStyleCnt="0"/>
      <dgm:spPr/>
    </dgm:pt>
    <dgm:pt modelId="{3A41DBB2-D045-A94E-BB97-24B3D63CB7F4}" type="pres">
      <dgm:prSet presAssocID="{A9B6B260-DB89-5E4E-9AD8-521CA623136C}" presName="cycle" presStyleCnt="0"/>
      <dgm:spPr/>
    </dgm:pt>
    <dgm:pt modelId="{B3FB27ED-9A00-B744-988B-9500871AB10B}" type="pres">
      <dgm:prSet presAssocID="{A9B6B260-DB89-5E4E-9AD8-521CA623136C}" presName="srcNode" presStyleLbl="node1" presStyleIdx="0" presStyleCnt="4"/>
      <dgm:spPr/>
    </dgm:pt>
    <dgm:pt modelId="{746DA97D-B943-0E4B-B0DE-F2E5BCB23267}" type="pres">
      <dgm:prSet presAssocID="{A9B6B260-DB89-5E4E-9AD8-521CA623136C}" presName="conn" presStyleLbl="parChTrans1D2" presStyleIdx="0" presStyleCnt="1"/>
      <dgm:spPr/>
    </dgm:pt>
    <dgm:pt modelId="{EBD59F1A-415F-DD40-82A9-C1F2C3896A3B}" type="pres">
      <dgm:prSet presAssocID="{A9B6B260-DB89-5E4E-9AD8-521CA623136C}" presName="extraNode" presStyleLbl="node1" presStyleIdx="0" presStyleCnt="4"/>
      <dgm:spPr/>
    </dgm:pt>
    <dgm:pt modelId="{8DAB9EA4-8671-4041-A0D4-511F4983C831}" type="pres">
      <dgm:prSet presAssocID="{A9B6B260-DB89-5E4E-9AD8-521CA623136C}" presName="dstNode" presStyleLbl="node1" presStyleIdx="0" presStyleCnt="4"/>
      <dgm:spPr/>
    </dgm:pt>
    <dgm:pt modelId="{1C9C224C-AFE6-4C48-A77E-7CBD53FE58FB}" type="pres">
      <dgm:prSet presAssocID="{48F9E231-AFF2-B940-8414-0A481AF86D94}" presName="text_1" presStyleLbl="node1" presStyleIdx="0" presStyleCnt="4">
        <dgm:presLayoutVars>
          <dgm:bulletEnabled val="1"/>
        </dgm:presLayoutVars>
      </dgm:prSet>
      <dgm:spPr/>
    </dgm:pt>
    <dgm:pt modelId="{7BF130B8-BCB9-1F40-88B1-64B22DB1CBE5}" type="pres">
      <dgm:prSet presAssocID="{48F9E231-AFF2-B940-8414-0A481AF86D94}" presName="accent_1" presStyleCnt="0"/>
      <dgm:spPr/>
    </dgm:pt>
    <dgm:pt modelId="{CDE3E846-70F3-F24E-B4B8-037D68B42430}" type="pres">
      <dgm:prSet presAssocID="{48F9E231-AFF2-B940-8414-0A481AF86D94}" presName="accentRepeatNode" presStyleLbl="solidFgAcc1" presStyleIdx="0" presStyleCnt="4"/>
      <dgm:spPr/>
    </dgm:pt>
    <dgm:pt modelId="{CF8408B7-55FE-624E-AF3A-1B9DFFFE0AF5}" type="pres">
      <dgm:prSet presAssocID="{A3F659BB-0782-CA47-A180-9D821CD8AAB2}" presName="text_2" presStyleLbl="node1" presStyleIdx="1" presStyleCnt="4">
        <dgm:presLayoutVars>
          <dgm:bulletEnabled val="1"/>
        </dgm:presLayoutVars>
      </dgm:prSet>
      <dgm:spPr/>
    </dgm:pt>
    <dgm:pt modelId="{B2E62154-8F72-1943-9978-37B7B760F201}" type="pres">
      <dgm:prSet presAssocID="{A3F659BB-0782-CA47-A180-9D821CD8AAB2}" presName="accent_2" presStyleCnt="0"/>
      <dgm:spPr/>
    </dgm:pt>
    <dgm:pt modelId="{2734F8AD-8C10-C846-851F-E559ABED415C}" type="pres">
      <dgm:prSet presAssocID="{A3F659BB-0782-CA47-A180-9D821CD8AAB2}" presName="accentRepeatNode" presStyleLbl="solidFgAcc1" presStyleIdx="1" presStyleCnt="4"/>
      <dgm:spPr/>
    </dgm:pt>
    <dgm:pt modelId="{B58444D6-B7BA-384B-B2E6-661D43EFF99C}" type="pres">
      <dgm:prSet presAssocID="{B62D9AB6-DCE1-D14F-B248-4C7829D4497F}" presName="text_3" presStyleLbl="node1" presStyleIdx="2" presStyleCnt="4">
        <dgm:presLayoutVars>
          <dgm:bulletEnabled val="1"/>
        </dgm:presLayoutVars>
      </dgm:prSet>
      <dgm:spPr/>
    </dgm:pt>
    <dgm:pt modelId="{CB6A8779-02A2-E547-B3CB-8E74DC189B58}" type="pres">
      <dgm:prSet presAssocID="{B62D9AB6-DCE1-D14F-B248-4C7829D4497F}" presName="accent_3" presStyleCnt="0"/>
      <dgm:spPr/>
    </dgm:pt>
    <dgm:pt modelId="{4D6E52EC-E32D-6246-A9B6-9BCDC74F242C}" type="pres">
      <dgm:prSet presAssocID="{B62D9AB6-DCE1-D14F-B248-4C7829D4497F}" presName="accentRepeatNode" presStyleLbl="solidFgAcc1" presStyleIdx="2" presStyleCnt="4"/>
      <dgm:spPr/>
    </dgm:pt>
    <dgm:pt modelId="{0E680F74-42C9-C244-B745-0DB313751426}" type="pres">
      <dgm:prSet presAssocID="{C2DE18BB-C9C3-1245-8C9C-C5C0FB261005}" presName="text_4" presStyleLbl="node1" presStyleIdx="3" presStyleCnt="4">
        <dgm:presLayoutVars>
          <dgm:bulletEnabled val="1"/>
        </dgm:presLayoutVars>
      </dgm:prSet>
      <dgm:spPr/>
    </dgm:pt>
    <dgm:pt modelId="{A2C9CADF-A0C3-564C-B392-731486EFEC08}" type="pres">
      <dgm:prSet presAssocID="{C2DE18BB-C9C3-1245-8C9C-C5C0FB261005}" presName="accent_4" presStyleCnt="0"/>
      <dgm:spPr/>
    </dgm:pt>
    <dgm:pt modelId="{0C343325-F95E-B742-89F3-B839AD6E8483}" type="pres">
      <dgm:prSet presAssocID="{C2DE18BB-C9C3-1245-8C9C-C5C0FB261005}" presName="accentRepeatNode" presStyleLbl="solidFgAcc1" presStyleIdx="3" presStyleCnt="4"/>
      <dgm:spPr/>
    </dgm:pt>
  </dgm:ptLst>
  <dgm:cxnLst>
    <dgm:cxn modelId="{9A228D27-B3C5-154B-8077-9BDDFA774BCC}" srcId="{A9B6B260-DB89-5E4E-9AD8-521CA623136C}" destId="{B62D9AB6-DCE1-D14F-B248-4C7829D4497F}" srcOrd="2" destOrd="0" parTransId="{38600F53-FC82-4748-8E42-0D1438C02503}" sibTransId="{88C6E55B-7767-AB41-B870-F3FCB971F343}"/>
    <dgm:cxn modelId="{C7E99F28-891A-0A4B-A518-4B376DE114AA}" srcId="{A9B6B260-DB89-5E4E-9AD8-521CA623136C}" destId="{A3F659BB-0782-CA47-A180-9D821CD8AAB2}" srcOrd="1" destOrd="0" parTransId="{BFB659C2-B2EA-AC40-9422-0635668E4097}" sibTransId="{603F44E3-6C97-A049-9328-9BFE4EA1BFEB}"/>
    <dgm:cxn modelId="{4E22A628-1B54-3647-94B3-A284724ABF35}" type="presOf" srcId="{C2DE18BB-C9C3-1245-8C9C-C5C0FB261005}" destId="{0E680F74-42C9-C244-B745-0DB313751426}" srcOrd="0" destOrd="0" presId="urn:microsoft.com/office/officeart/2008/layout/VerticalCurvedList"/>
    <dgm:cxn modelId="{90DEB532-7A78-E046-9420-C316CF7F0ECB}" type="presOf" srcId="{46051F20-A6D7-7646-94B0-CC0FBB564F71}" destId="{746DA97D-B943-0E4B-B0DE-F2E5BCB23267}" srcOrd="0" destOrd="0" presId="urn:microsoft.com/office/officeart/2008/layout/VerticalCurvedList"/>
    <dgm:cxn modelId="{D9A51F47-9560-4943-A445-A9FB5E215917}" srcId="{A9B6B260-DB89-5E4E-9AD8-521CA623136C}" destId="{48F9E231-AFF2-B940-8414-0A481AF86D94}" srcOrd="0" destOrd="0" parTransId="{5A086A39-1EE7-F443-868A-D25DB4902B75}" sibTransId="{46051F20-A6D7-7646-94B0-CC0FBB564F71}"/>
    <dgm:cxn modelId="{ED1EC25F-52A4-3747-B0AE-648CC7DBCC06}" type="presOf" srcId="{48F9E231-AFF2-B940-8414-0A481AF86D94}" destId="{1C9C224C-AFE6-4C48-A77E-7CBD53FE58FB}" srcOrd="0" destOrd="0" presId="urn:microsoft.com/office/officeart/2008/layout/VerticalCurvedList"/>
    <dgm:cxn modelId="{F4F17BA1-06F5-054C-AF7A-B11CD168D999}" srcId="{A9B6B260-DB89-5E4E-9AD8-521CA623136C}" destId="{C2DE18BB-C9C3-1245-8C9C-C5C0FB261005}" srcOrd="3" destOrd="0" parTransId="{36377E83-4B6F-3344-99FB-5E08E8BF805A}" sibTransId="{67DE7D8D-FD69-3B49-97BD-7181462B0BC2}"/>
    <dgm:cxn modelId="{F50EBBB9-5D43-7940-8843-038253FC5DCF}" type="presOf" srcId="{A3F659BB-0782-CA47-A180-9D821CD8AAB2}" destId="{CF8408B7-55FE-624E-AF3A-1B9DFFFE0AF5}" srcOrd="0" destOrd="0" presId="urn:microsoft.com/office/officeart/2008/layout/VerticalCurvedList"/>
    <dgm:cxn modelId="{6A1124D1-7FAA-C941-8294-481B1F6BCC16}" type="presOf" srcId="{B62D9AB6-DCE1-D14F-B248-4C7829D4497F}" destId="{B58444D6-B7BA-384B-B2E6-661D43EFF99C}" srcOrd="0" destOrd="0" presId="urn:microsoft.com/office/officeart/2008/layout/VerticalCurvedList"/>
    <dgm:cxn modelId="{2820A6E5-284B-A14F-BE9B-256A6D3FA571}" type="presOf" srcId="{A9B6B260-DB89-5E4E-9AD8-521CA623136C}" destId="{EE2ADF6A-2143-0144-A1E3-D29DAB3CB8F0}" srcOrd="0" destOrd="0" presId="urn:microsoft.com/office/officeart/2008/layout/VerticalCurvedList"/>
    <dgm:cxn modelId="{B0C719EC-C76F-464E-80BD-1A3CD73AB959}" type="presParOf" srcId="{EE2ADF6A-2143-0144-A1E3-D29DAB3CB8F0}" destId="{9607349F-EF7E-864D-AAAE-3557F9021A6D}" srcOrd="0" destOrd="0" presId="urn:microsoft.com/office/officeart/2008/layout/VerticalCurvedList"/>
    <dgm:cxn modelId="{7AA4D540-A577-5449-ADC3-FAAEF2317892}" type="presParOf" srcId="{9607349F-EF7E-864D-AAAE-3557F9021A6D}" destId="{3A41DBB2-D045-A94E-BB97-24B3D63CB7F4}" srcOrd="0" destOrd="0" presId="urn:microsoft.com/office/officeart/2008/layout/VerticalCurvedList"/>
    <dgm:cxn modelId="{BBDCA3DA-F0B4-FE4F-8A1C-BAB93C4D0BD3}" type="presParOf" srcId="{3A41DBB2-D045-A94E-BB97-24B3D63CB7F4}" destId="{B3FB27ED-9A00-B744-988B-9500871AB10B}" srcOrd="0" destOrd="0" presId="urn:microsoft.com/office/officeart/2008/layout/VerticalCurvedList"/>
    <dgm:cxn modelId="{BD322552-CDD5-6642-B438-4340C48066E2}" type="presParOf" srcId="{3A41DBB2-D045-A94E-BB97-24B3D63CB7F4}" destId="{746DA97D-B943-0E4B-B0DE-F2E5BCB23267}" srcOrd="1" destOrd="0" presId="urn:microsoft.com/office/officeart/2008/layout/VerticalCurvedList"/>
    <dgm:cxn modelId="{0640A523-747B-6E41-9964-3AB73FB807EA}" type="presParOf" srcId="{3A41DBB2-D045-A94E-BB97-24B3D63CB7F4}" destId="{EBD59F1A-415F-DD40-82A9-C1F2C3896A3B}" srcOrd="2" destOrd="0" presId="urn:microsoft.com/office/officeart/2008/layout/VerticalCurvedList"/>
    <dgm:cxn modelId="{97EE1458-038A-5945-954A-B9B398340EB0}" type="presParOf" srcId="{3A41DBB2-D045-A94E-BB97-24B3D63CB7F4}" destId="{8DAB9EA4-8671-4041-A0D4-511F4983C831}" srcOrd="3" destOrd="0" presId="urn:microsoft.com/office/officeart/2008/layout/VerticalCurvedList"/>
    <dgm:cxn modelId="{B05A98C6-DE20-BB41-B42F-655D5ED07900}" type="presParOf" srcId="{9607349F-EF7E-864D-AAAE-3557F9021A6D}" destId="{1C9C224C-AFE6-4C48-A77E-7CBD53FE58FB}" srcOrd="1" destOrd="0" presId="urn:microsoft.com/office/officeart/2008/layout/VerticalCurvedList"/>
    <dgm:cxn modelId="{5668A49E-1218-F946-874B-8F15D284D1F7}" type="presParOf" srcId="{9607349F-EF7E-864D-AAAE-3557F9021A6D}" destId="{7BF130B8-BCB9-1F40-88B1-64B22DB1CBE5}" srcOrd="2" destOrd="0" presId="urn:microsoft.com/office/officeart/2008/layout/VerticalCurvedList"/>
    <dgm:cxn modelId="{469FBB9A-850A-D347-88E6-FC7126015817}" type="presParOf" srcId="{7BF130B8-BCB9-1F40-88B1-64B22DB1CBE5}" destId="{CDE3E846-70F3-F24E-B4B8-037D68B42430}" srcOrd="0" destOrd="0" presId="urn:microsoft.com/office/officeart/2008/layout/VerticalCurvedList"/>
    <dgm:cxn modelId="{36B431E0-9843-5747-9F9D-0E0E9A32AEE2}" type="presParOf" srcId="{9607349F-EF7E-864D-AAAE-3557F9021A6D}" destId="{CF8408B7-55FE-624E-AF3A-1B9DFFFE0AF5}" srcOrd="3" destOrd="0" presId="urn:microsoft.com/office/officeart/2008/layout/VerticalCurvedList"/>
    <dgm:cxn modelId="{CB0FD8B1-5327-BA4F-BF09-6EEC3B1C373B}" type="presParOf" srcId="{9607349F-EF7E-864D-AAAE-3557F9021A6D}" destId="{B2E62154-8F72-1943-9978-37B7B760F201}" srcOrd="4" destOrd="0" presId="urn:microsoft.com/office/officeart/2008/layout/VerticalCurvedList"/>
    <dgm:cxn modelId="{B1990CC5-5451-1D41-8C60-88433C80EC85}" type="presParOf" srcId="{B2E62154-8F72-1943-9978-37B7B760F201}" destId="{2734F8AD-8C10-C846-851F-E559ABED415C}" srcOrd="0" destOrd="0" presId="urn:microsoft.com/office/officeart/2008/layout/VerticalCurvedList"/>
    <dgm:cxn modelId="{F1601D54-B989-A049-A448-22ADFF248DB9}" type="presParOf" srcId="{9607349F-EF7E-864D-AAAE-3557F9021A6D}" destId="{B58444D6-B7BA-384B-B2E6-661D43EFF99C}" srcOrd="5" destOrd="0" presId="urn:microsoft.com/office/officeart/2008/layout/VerticalCurvedList"/>
    <dgm:cxn modelId="{00BB94F8-57DF-BA49-A530-5C332AA14118}" type="presParOf" srcId="{9607349F-EF7E-864D-AAAE-3557F9021A6D}" destId="{CB6A8779-02A2-E547-B3CB-8E74DC189B58}" srcOrd="6" destOrd="0" presId="urn:microsoft.com/office/officeart/2008/layout/VerticalCurvedList"/>
    <dgm:cxn modelId="{45D473F4-B8B3-EE40-9547-7F2C6930D81C}" type="presParOf" srcId="{CB6A8779-02A2-E547-B3CB-8E74DC189B58}" destId="{4D6E52EC-E32D-6246-A9B6-9BCDC74F242C}" srcOrd="0" destOrd="0" presId="urn:microsoft.com/office/officeart/2008/layout/VerticalCurvedList"/>
    <dgm:cxn modelId="{B1CF3F9B-A209-2742-9EEE-1639FC1924B8}" type="presParOf" srcId="{9607349F-EF7E-864D-AAAE-3557F9021A6D}" destId="{0E680F74-42C9-C244-B745-0DB313751426}" srcOrd="7" destOrd="0" presId="urn:microsoft.com/office/officeart/2008/layout/VerticalCurvedList"/>
    <dgm:cxn modelId="{349F58D7-98F1-1947-B407-A98946170211}" type="presParOf" srcId="{9607349F-EF7E-864D-AAAE-3557F9021A6D}" destId="{A2C9CADF-A0C3-564C-B392-731486EFEC08}" srcOrd="8" destOrd="0" presId="urn:microsoft.com/office/officeart/2008/layout/VerticalCurvedList"/>
    <dgm:cxn modelId="{0BED6180-8F50-E444-824C-4B4664EE0057}" type="presParOf" srcId="{A2C9CADF-A0C3-564C-B392-731486EFEC08}" destId="{0C343325-F95E-B742-89F3-B839AD6E848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EE65891-8DB0-C347-B1DE-9A64B981FF7D}" type="doc">
      <dgm:prSet loTypeId="urn:microsoft.com/office/officeart/2008/layout/VerticalCurvedList" loCatId="" qsTypeId="urn:microsoft.com/office/officeart/2005/8/quickstyle/simple3" qsCatId="simple" csTypeId="urn:microsoft.com/office/officeart/2005/8/colors/colorful4" csCatId="colorful" phldr="1"/>
      <dgm:spPr/>
      <dgm:t>
        <a:bodyPr/>
        <a:lstStyle/>
        <a:p>
          <a:endParaRPr lang="tr-TR"/>
        </a:p>
      </dgm:t>
    </dgm:pt>
    <dgm:pt modelId="{967545E8-2BC3-E043-B856-5D49A5FF5A7B}">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Sıklıkla monologların görülmesi</a:t>
          </a:r>
        </a:p>
      </dgm:t>
    </dgm:pt>
    <dgm:pt modelId="{29C8AE00-163D-4C43-972A-132785CA73F4}" type="parTrans" cxnId="{5DFA8997-D041-E444-9242-8F7CCEC58F5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679446F-C963-A549-9012-2ADDF7383E5C}" type="sibTrans" cxnId="{5DFA8997-D041-E444-9242-8F7CCEC58F5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F2F2BCA-51B0-464B-823B-9C75A9764E5A}">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Sözel olmayan dilin kullanımında yetersizlik, sınırlı kullanım  ya da anlamada yetersizlik</a:t>
          </a:r>
        </a:p>
      </dgm:t>
    </dgm:pt>
    <dgm:pt modelId="{74038F09-4F04-E94F-9C11-6FE274CDA054}" type="parTrans" cxnId="{324347B4-B691-AB43-89C5-72B665CFB65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84F1E77-ED96-9648-8FDA-1FD9C6AD2588}" type="sibTrans" cxnId="{324347B4-B691-AB43-89C5-72B665CFB65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0A4B0109-0B8E-7F41-928D-8EB286A0ED49}">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Tekrarlayan sözcük kullanımı</a:t>
          </a:r>
        </a:p>
      </dgm:t>
    </dgm:pt>
    <dgm:pt modelId="{DFE5B1F2-8488-9C45-B210-635714E9F38A}" type="parTrans" cxnId="{BD080437-B317-5843-82C8-EB4913F59A9A}">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884E9D9-C60D-B44D-BF27-3AED9A384702}" type="sibTrans" cxnId="{BD080437-B317-5843-82C8-EB4913F59A9A}">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F6C9992-999F-9A43-BC14-D4C420F03E4B}" type="pres">
      <dgm:prSet presAssocID="{0EE65891-8DB0-C347-B1DE-9A64B981FF7D}" presName="Name0" presStyleCnt="0">
        <dgm:presLayoutVars>
          <dgm:chMax val="7"/>
          <dgm:chPref val="7"/>
          <dgm:dir/>
        </dgm:presLayoutVars>
      </dgm:prSet>
      <dgm:spPr/>
    </dgm:pt>
    <dgm:pt modelId="{20E9818A-2AEE-5544-9E63-01508213D13E}" type="pres">
      <dgm:prSet presAssocID="{0EE65891-8DB0-C347-B1DE-9A64B981FF7D}" presName="Name1" presStyleCnt="0"/>
      <dgm:spPr/>
    </dgm:pt>
    <dgm:pt modelId="{64FE43AF-CD60-874F-AE68-1AE0FB330D2A}" type="pres">
      <dgm:prSet presAssocID="{0EE65891-8DB0-C347-B1DE-9A64B981FF7D}" presName="cycle" presStyleCnt="0"/>
      <dgm:spPr/>
    </dgm:pt>
    <dgm:pt modelId="{4A1EE8E9-504F-5245-854F-0D59950E0FA1}" type="pres">
      <dgm:prSet presAssocID="{0EE65891-8DB0-C347-B1DE-9A64B981FF7D}" presName="srcNode" presStyleLbl="node1" presStyleIdx="0" presStyleCnt="3"/>
      <dgm:spPr/>
    </dgm:pt>
    <dgm:pt modelId="{BF9A449F-6509-3445-9E85-EE1D4A6BDA80}" type="pres">
      <dgm:prSet presAssocID="{0EE65891-8DB0-C347-B1DE-9A64B981FF7D}" presName="conn" presStyleLbl="parChTrans1D2" presStyleIdx="0" presStyleCnt="1"/>
      <dgm:spPr/>
    </dgm:pt>
    <dgm:pt modelId="{EA6B6BA3-EB27-C743-86EE-B27F02F13E07}" type="pres">
      <dgm:prSet presAssocID="{0EE65891-8DB0-C347-B1DE-9A64B981FF7D}" presName="extraNode" presStyleLbl="node1" presStyleIdx="0" presStyleCnt="3"/>
      <dgm:spPr/>
    </dgm:pt>
    <dgm:pt modelId="{428475C9-AA98-DA46-9CE1-4C2408E24E2A}" type="pres">
      <dgm:prSet presAssocID="{0EE65891-8DB0-C347-B1DE-9A64B981FF7D}" presName="dstNode" presStyleLbl="node1" presStyleIdx="0" presStyleCnt="3"/>
      <dgm:spPr/>
    </dgm:pt>
    <dgm:pt modelId="{8C82D1BD-8199-5A47-8BA5-82F33169B0D0}" type="pres">
      <dgm:prSet presAssocID="{967545E8-2BC3-E043-B856-5D49A5FF5A7B}" presName="text_1" presStyleLbl="node1" presStyleIdx="0" presStyleCnt="3">
        <dgm:presLayoutVars>
          <dgm:bulletEnabled val="1"/>
        </dgm:presLayoutVars>
      </dgm:prSet>
      <dgm:spPr/>
    </dgm:pt>
    <dgm:pt modelId="{54D5511E-6B95-B541-9C04-BA06DAF80DDA}" type="pres">
      <dgm:prSet presAssocID="{967545E8-2BC3-E043-B856-5D49A5FF5A7B}" presName="accent_1" presStyleCnt="0"/>
      <dgm:spPr/>
    </dgm:pt>
    <dgm:pt modelId="{6E7F13EF-99F1-2D41-8A1F-5AC018BA813C}" type="pres">
      <dgm:prSet presAssocID="{967545E8-2BC3-E043-B856-5D49A5FF5A7B}" presName="accentRepeatNode" presStyleLbl="solidFgAcc1" presStyleIdx="0" presStyleCnt="3"/>
      <dgm:spPr/>
    </dgm:pt>
    <dgm:pt modelId="{F1EDDE6B-BE41-B94B-AB97-562A11582FE4}" type="pres">
      <dgm:prSet presAssocID="{FF2F2BCA-51B0-464B-823B-9C75A9764E5A}" presName="text_2" presStyleLbl="node1" presStyleIdx="1" presStyleCnt="3">
        <dgm:presLayoutVars>
          <dgm:bulletEnabled val="1"/>
        </dgm:presLayoutVars>
      </dgm:prSet>
      <dgm:spPr/>
    </dgm:pt>
    <dgm:pt modelId="{D83F102A-F6CC-B544-86ED-9DDFCC1866D4}" type="pres">
      <dgm:prSet presAssocID="{FF2F2BCA-51B0-464B-823B-9C75A9764E5A}" presName="accent_2" presStyleCnt="0"/>
      <dgm:spPr/>
    </dgm:pt>
    <dgm:pt modelId="{BE7DFE2B-6A6A-9047-82C7-41170987AFCC}" type="pres">
      <dgm:prSet presAssocID="{FF2F2BCA-51B0-464B-823B-9C75A9764E5A}" presName="accentRepeatNode" presStyleLbl="solidFgAcc1" presStyleIdx="1" presStyleCnt="3"/>
      <dgm:spPr/>
    </dgm:pt>
    <dgm:pt modelId="{D5A01185-0E9B-6B49-AD2C-0B65479B601D}" type="pres">
      <dgm:prSet presAssocID="{0A4B0109-0B8E-7F41-928D-8EB286A0ED49}" presName="text_3" presStyleLbl="node1" presStyleIdx="2" presStyleCnt="3">
        <dgm:presLayoutVars>
          <dgm:bulletEnabled val="1"/>
        </dgm:presLayoutVars>
      </dgm:prSet>
      <dgm:spPr/>
    </dgm:pt>
    <dgm:pt modelId="{53846F13-5F14-C54B-9E05-1B13176C5EA7}" type="pres">
      <dgm:prSet presAssocID="{0A4B0109-0B8E-7F41-928D-8EB286A0ED49}" presName="accent_3" presStyleCnt="0"/>
      <dgm:spPr/>
    </dgm:pt>
    <dgm:pt modelId="{A727EA51-41E0-0B44-AF71-8958200D8A6A}" type="pres">
      <dgm:prSet presAssocID="{0A4B0109-0B8E-7F41-928D-8EB286A0ED49}" presName="accentRepeatNode" presStyleLbl="solidFgAcc1" presStyleIdx="2" presStyleCnt="3"/>
      <dgm:spPr/>
    </dgm:pt>
  </dgm:ptLst>
  <dgm:cxnLst>
    <dgm:cxn modelId="{BD080437-B317-5843-82C8-EB4913F59A9A}" srcId="{0EE65891-8DB0-C347-B1DE-9A64B981FF7D}" destId="{0A4B0109-0B8E-7F41-928D-8EB286A0ED49}" srcOrd="2" destOrd="0" parTransId="{DFE5B1F2-8488-9C45-B210-635714E9F38A}" sibTransId="{A884E9D9-C60D-B44D-BF27-3AED9A384702}"/>
    <dgm:cxn modelId="{81BF3D48-1F32-5843-B87B-9BD32603C6BE}" type="presOf" srcId="{FF2F2BCA-51B0-464B-823B-9C75A9764E5A}" destId="{F1EDDE6B-BE41-B94B-AB97-562A11582FE4}" srcOrd="0" destOrd="0" presId="urn:microsoft.com/office/officeart/2008/layout/VerticalCurvedList"/>
    <dgm:cxn modelId="{FA324E54-8E8D-D444-B6E1-0AA0915BE5FC}" type="presOf" srcId="{4679446F-C963-A549-9012-2ADDF7383E5C}" destId="{BF9A449F-6509-3445-9E85-EE1D4A6BDA80}" srcOrd="0" destOrd="0" presId="urn:microsoft.com/office/officeart/2008/layout/VerticalCurvedList"/>
    <dgm:cxn modelId="{3D84CC56-BEAF-6247-9C66-9D4890494300}" type="presOf" srcId="{0A4B0109-0B8E-7F41-928D-8EB286A0ED49}" destId="{D5A01185-0E9B-6B49-AD2C-0B65479B601D}" srcOrd="0" destOrd="0" presId="urn:microsoft.com/office/officeart/2008/layout/VerticalCurvedList"/>
    <dgm:cxn modelId="{AA70DC7D-BFD4-EB4D-9771-DBEEF10600B5}" type="presOf" srcId="{0EE65891-8DB0-C347-B1DE-9A64B981FF7D}" destId="{EF6C9992-999F-9A43-BC14-D4C420F03E4B}" srcOrd="0" destOrd="0" presId="urn:microsoft.com/office/officeart/2008/layout/VerticalCurvedList"/>
    <dgm:cxn modelId="{5DFA8997-D041-E444-9242-8F7CCEC58F5B}" srcId="{0EE65891-8DB0-C347-B1DE-9A64B981FF7D}" destId="{967545E8-2BC3-E043-B856-5D49A5FF5A7B}" srcOrd="0" destOrd="0" parTransId="{29C8AE00-163D-4C43-972A-132785CA73F4}" sibTransId="{4679446F-C963-A549-9012-2ADDF7383E5C}"/>
    <dgm:cxn modelId="{324347B4-B691-AB43-89C5-72B665CFB655}" srcId="{0EE65891-8DB0-C347-B1DE-9A64B981FF7D}" destId="{FF2F2BCA-51B0-464B-823B-9C75A9764E5A}" srcOrd="1" destOrd="0" parTransId="{74038F09-4F04-E94F-9C11-6FE274CDA054}" sibTransId="{184F1E77-ED96-9648-8FDA-1FD9C6AD2588}"/>
    <dgm:cxn modelId="{6A0C12BB-452C-3141-8633-B6AC5C25D90C}" type="presOf" srcId="{967545E8-2BC3-E043-B856-5D49A5FF5A7B}" destId="{8C82D1BD-8199-5A47-8BA5-82F33169B0D0}" srcOrd="0" destOrd="0" presId="urn:microsoft.com/office/officeart/2008/layout/VerticalCurvedList"/>
    <dgm:cxn modelId="{7BE7A9E3-DB72-6B4B-9D5A-157ACB863DA5}" type="presParOf" srcId="{EF6C9992-999F-9A43-BC14-D4C420F03E4B}" destId="{20E9818A-2AEE-5544-9E63-01508213D13E}" srcOrd="0" destOrd="0" presId="urn:microsoft.com/office/officeart/2008/layout/VerticalCurvedList"/>
    <dgm:cxn modelId="{C7968210-E8BD-8345-833A-F7991A33D1BF}" type="presParOf" srcId="{20E9818A-2AEE-5544-9E63-01508213D13E}" destId="{64FE43AF-CD60-874F-AE68-1AE0FB330D2A}" srcOrd="0" destOrd="0" presId="urn:microsoft.com/office/officeart/2008/layout/VerticalCurvedList"/>
    <dgm:cxn modelId="{F79CAD7E-A18A-834F-9F83-24FF053AAC84}" type="presParOf" srcId="{64FE43AF-CD60-874F-AE68-1AE0FB330D2A}" destId="{4A1EE8E9-504F-5245-854F-0D59950E0FA1}" srcOrd="0" destOrd="0" presId="urn:microsoft.com/office/officeart/2008/layout/VerticalCurvedList"/>
    <dgm:cxn modelId="{EED3EF04-47E1-0041-ACAF-6254DB5BE7C5}" type="presParOf" srcId="{64FE43AF-CD60-874F-AE68-1AE0FB330D2A}" destId="{BF9A449F-6509-3445-9E85-EE1D4A6BDA80}" srcOrd="1" destOrd="0" presId="urn:microsoft.com/office/officeart/2008/layout/VerticalCurvedList"/>
    <dgm:cxn modelId="{BB34E439-6D1D-4048-8A9B-DEEB3F395502}" type="presParOf" srcId="{64FE43AF-CD60-874F-AE68-1AE0FB330D2A}" destId="{EA6B6BA3-EB27-C743-86EE-B27F02F13E07}" srcOrd="2" destOrd="0" presId="urn:microsoft.com/office/officeart/2008/layout/VerticalCurvedList"/>
    <dgm:cxn modelId="{4B0D1535-7D22-1D46-B61E-CE0F9B2EB1FB}" type="presParOf" srcId="{64FE43AF-CD60-874F-AE68-1AE0FB330D2A}" destId="{428475C9-AA98-DA46-9CE1-4C2408E24E2A}" srcOrd="3" destOrd="0" presId="urn:microsoft.com/office/officeart/2008/layout/VerticalCurvedList"/>
    <dgm:cxn modelId="{A54A038E-3BE1-0742-AEB4-94AC0F9B62F9}" type="presParOf" srcId="{20E9818A-2AEE-5544-9E63-01508213D13E}" destId="{8C82D1BD-8199-5A47-8BA5-82F33169B0D0}" srcOrd="1" destOrd="0" presId="urn:microsoft.com/office/officeart/2008/layout/VerticalCurvedList"/>
    <dgm:cxn modelId="{C3964022-B6E6-4B4E-A5CC-CC02B69ECE55}" type="presParOf" srcId="{20E9818A-2AEE-5544-9E63-01508213D13E}" destId="{54D5511E-6B95-B541-9C04-BA06DAF80DDA}" srcOrd="2" destOrd="0" presId="urn:microsoft.com/office/officeart/2008/layout/VerticalCurvedList"/>
    <dgm:cxn modelId="{11A861E4-139D-8C4D-8091-2F176C691C2A}" type="presParOf" srcId="{54D5511E-6B95-B541-9C04-BA06DAF80DDA}" destId="{6E7F13EF-99F1-2D41-8A1F-5AC018BA813C}" srcOrd="0" destOrd="0" presId="urn:microsoft.com/office/officeart/2008/layout/VerticalCurvedList"/>
    <dgm:cxn modelId="{A29CB81B-A2A0-2B4E-ACBD-6F04A4146CAD}" type="presParOf" srcId="{20E9818A-2AEE-5544-9E63-01508213D13E}" destId="{F1EDDE6B-BE41-B94B-AB97-562A11582FE4}" srcOrd="3" destOrd="0" presId="urn:microsoft.com/office/officeart/2008/layout/VerticalCurvedList"/>
    <dgm:cxn modelId="{9957FBB8-1A60-6446-BFA1-837BCD072A0D}" type="presParOf" srcId="{20E9818A-2AEE-5544-9E63-01508213D13E}" destId="{D83F102A-F6CC-B544-86ED-9DDFCC1866D4}" srcOrd="4" destOrd="0" presId="urn:microsoft.com/office/officeart/2008/layout/VerticalCurvedList"/>
    <dgm:cxn modelId="{191EA323-F322-7B40-B621-F9692B393DC1}" type="presParOf" srcId="{D83F102A-F6CC-B544-86ED-9DDFCC1866D4}" destId="{BE7DFE2B-6A6A-9047-82C7-41170987AFCC}" srcOrd="0" destOrd="0" presId="urn:microsoft.com/office/officeart/2008/layout/VerticalCurvedList"/>
    <dgm:cxn modelId="{6548F94D-D177-2844-85CC-1A19FFAA80A0}" type="presParOf" srcId="{20E9818A-2AEE-5544-9E63-01508213D13E}" destId="{D5A01185-0E9B-6B49-AD2C-0B65479B601D}" srcOrd="5" destOrd="0" presId="urn:microsoft.com/office/officeart/2008/layout/VerticalCurvedList"/>
    <dgm:cxn modelId="{AF1FC6D4-79FF-7947-BF5E-19C08760A928}" type="presParOf" srcId="{20E9818A-2AEE-5544-9E63-01508213D13E}" destId="{53846F13-5F14-C54B-9E05-1B13176C5EA7}" srcOrd="6" destOrd="0" presId="urn:microsoft.com/office/officeart/2008/layout/VerticalCurvedList"/>
    <dgm:cxn modelId="{2DA62EEA-F02E-E847-B49F-C9D104361C54}" type="presParOf" srcId="{53846F13-5F14-C54B-9E05-1B13176C5EA7}" destId="{A727EA51-41E0-0B44-AF71-8958200D8A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4CEDCDE-82E6-4640-B55C-6C228FDF65C9}"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tr-TR"/>
        </a:p>
      </dgm:t>
    </dgm:pt>
    <dgm:pt modelId="{3E661350-D89D-AB46-8D60-0F3D945645AA}">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Bağlam içerisindeki konuşmalarda birden çok anlama gelen sözcükleri anlamada ve konuşmada güçlük</a:t>
          </a:r>
        </a:p>
      </dgm:t>
    </dgm:pt>
    <dgm:pt modelId="{34245432-C83A-2B48-B004-44EBABC0883E}" type="parTrans" cxnId="{16F16034-E4B8-9245-A3CB-17104DFAB34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E2E6DCF-6E6F-0B43-BE21-933D23BB9FDB}" type="sibTrans" cxnId="{16F16034-E4B8-9245-A3CB-17104DFAB34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D2E8E4C-0CC5-C840-AA9D-4E5A0548010B}">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Çıkarım yapmada zorluk</a:t>
          </a:r>
        </a:p>
      </dgm:t>
    </dgm:pt>
    <dgm:pt modelId="{AC88B206-3BC3-8042-AB44-D8EB76E359D4}" type="parTrans" cxnId="{23469683-941D-1245-97F2-242BE2410CE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6945C0F1-C596-DB43-9B37-0B5CA6F537D4}" type="sibTrans" cxnId="{23469683-941D-1245-97F2-242BE2410CE0}">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F10A6BA-CAB9-E948-935A-DE4781BF304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Hikaye anlatımında zorluk</a:t>
          </a:r>
        </a:p>
      </dgm:t>
    </dgm:pt>
    <dgm:pt modelId="{8C9AA44F-85F9-D54E-A34E-13E84AC53408}" type="parTrans" cxnId="{02690C33-8771-904D-952C-C02D3D129A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7C3DFA8-C3CC-4D4F-A751-F94D8D4CA07B}" type="sibTrans" cxnId="{02690C33-8771-904D-952C-C02D3D129A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A2638F2-7AA8-154F-A3A8-0E2547A3FA96}">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Sıra alma becerilerinde sorun</a:t>
          </a:r>
        </a:p>
      </dgm:t>
    </dgm:pt>
    <dgm:pt modelId="{6AD4AA99-34AE-C142-A561-D7FA3329D4E7}" type="parTrans" cxnId="{32108817-9CFB-8D40-AFA1-619988DFC17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DA52D06-33FA-4248-B1A2-315590142B5D}" type="sibTrans" cxnId="{32108817-9CFB-8D40-AFA1-619988DFC171}">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5A94ACC4-7C8B-6C49-AB68-7EFD5A513DA8}" type="pres">
      <dgm:prSet presAssocID="{A4CEDCDE-82E6-4640-B55C-6C228FDF65C9}" presName="diagram" presStyleCnt="0">
        <dgm:presLayoutVars>
          <dgm:dir/>
          <dgm:resizeHandles val="exact"/>
        </dgm:presLayoutVars>
      </dgm:prSet>
      <dgm:spPr/>
    </dgm:pt>
    <dgm:pt modelId="{D9B64CA0-99CD-534C-89AE-C82BEAF3D78A}" type="pres">
      <dgm:prSet presAssocID="{3E661350-D89D-AB46-8D60-0F3D945645AA}" presName="node" presStyleLbl="node1" presStyleIdx="0" presStyleCnt="4">
        <dgm:presLayoutVars>
          <dgm:bulletEnabled val="1"/>
        </dgm:presLayoutVars>
      </dgm:prSet>
      <dgm:spPr/>
    </dgm:pt>
    <dgm:pt modelId="{BA31F378-7ECE-B345-9604-54F60CADD84D}" type="pres">
      <dgm:prSet presAssocID="{4E2E6DCF-6E6F-0B43-BE21-933D23BB9FDB}" presName="sibTrans" presStyleCnt="0"/>
      <dgm:spPr/>
    </dgm:pt>
    <dgm:pt modelId="{292513A2-F315-7644-863C-8CDEFC12A632}" type="pres">
      <dgm:prSet presAssocID="{FD2E8E4C-0CC5-C840-AA9D-4E5A0548010B}" presName="node" presStyleLbl="node1" presStyleIdx="1" presStyleCnt="4">
        <dgm:presLayoutVars>
          <dgm:bulletEnabled val="1"/>
        </dgm:presLayoutVars>
      </dgm:prSet>
      <dgm:spPr/>
    </dgm:pt>
    <dgm:pt modelId="{20B106EC-42C4-1143-B63F-E2A2CB29E1E1}" type="pres">
      <dgm:prSet presAssocID="{6945C0F1-C596-DB43-9B37-0B5CA6F537D4}" presName="sibTrans" presStyleCnt="0"/>
      <dgm:spPr/>
    </dgm:pt>
    <dgm:pt modelId="{D57814D3-7853-0E45-9BFF-5E0267235879}" type="pres">
      <dgm:prSet presAssocID="{7F10A6BA-CAB9-E948-935A-DE4781BF3042}" presName="node" presStyleLbl="node1" presStyleIdx="2" presStyleCnt="4">
        <dgm:presLayoutVars>
          <dgm:bulletEnabled val="1"/>
        </dgm:presLayoutVars>
      </dgm:prSet>
      <dgm:spPr/>
    </dgm:pt>
    <dgm:pt modelId="{E6524C49-CEC2-404E-B263-80AEE6603815}" type="pres">
      <dgm:prSet presAssocID="{37C3DFA8-C3CC-4D4F-A751-F94D8D4CA07B}" presName="sibTrans" presStyleCnt="0"/>
      <dgm:spPr/>
    </dgm:pt>
    <dgm:pt modelId="{B723993A-406D-0243-9BA5-0CBCF9117563}" type="pres">
      <dgm:prSet presAssocID="{3A2638F2-7AA8-154F-A3A8-0E2547A3FA96}" presName="node" presStyleLbl="node1" presStyleIdx="3" presStyleCnt="4">
        <dgm:presLayoutVars>
          <dgm:bulletEnabled val="1"/>
        </dgm:presLayoutVars>
      </dgm:prSet>
      <dgm:spPr/>
    </dgm:pt>
  </dgm:ptLst>
  <dgm:cxnLst>
    <dgm:cxn modelId="{32108817-9CFB-8D40-AFA1-619988DFC171}" srcId="{A4CEDCDE-82E6-4640-B55C-6C228FDF65C9}" destId="{3A2638F2-7AA8-154F-A3A8-0E2547A3FA96}" srcOrd="3" destOrd="0" parTransId="{6AD4AA99-34AE-C142-A561-D7FA3329D4E7}" sibTransId="{ADA52D06-33FA-4248-B1A2-315590142B5D}"/>
    <dgm:cxn modelId="{02690C33-8771-904D-952C-C02D3D129A88}" srcId="{A4CEDCDE-82E6-4640-B55C-6C228FDF65C9}" destId="{7F10A6BA-CAB9-E948-935A-DE4781BF3042}" srcOrd="2" destOrd="0" parTransId="{8C9AA44F-85F9-D54E-A34E-13E84AC53408}" sibTransId="{37C3DFA8-C3CC-4D4F-A751-F94D8D4CA07B}"/>
    <dgm:cxn modelId="{16F16034-E4B8-9245-A3CB-17104DFAB345}" srcId="{A4CEDCDE-82E6-4640-B55C-6C228FDF65C9}" destId="{3E661350-D89D-AB46-8D60-0F3D945645AA}" srcOrd="0" destOrd="0" parTransId="{34245432-C83A-2B48-B004-44EBABC0883E}" sibTransId="{4E2E6DCF-6E6F-0B43-BE21-933D23BB9FDB}"/>
    <dgm:cxn modelId="{1470BF63-2A3D-4447-9F50-0A70576F45A8}" type="presOf" srcId="{7F10A6BA-CAB9-E948-935A-DE4781BF3042}" destId="{D57814D3-7853-0E45-9BFF-5E0267235879}" srcOrd="0" destOrd="0" presId="urn:microsoft.com/office/officeart/2005/8/layout/default"/>
    <dgm:cxn modelId="{23469683-941D-1245-97F2-242BE2410CE0}" srcId="{A4CEDCDE-82E6-4640-B55C-6C228FDF65C9}" destId="{FD2E8E4C-0CC5-C840-AA9D-4E5A0548010B}" srcOrd="1" destOrd="0" parTransId="{AC88B206-3BC3-8042-AB44-D8EB76E359D4}" sibTransId="{6945C0F1-C596-DB43-9B37-0B5CA6F537D4}"/>
    <dgm:cxn modelId="{EEBE9CA1-8F5C-5946-A837-F4A07E7D0249}" type="presOf" srcId="{3E661350-D89D-AB46-8D60-0F3D945645AA}" destId="{D9B64CA0-99CD-534C-89AE-C82BEAF3D78A}" srcOrd="0" destOrd="0" presId="urn:microsoft.com/office/officeart/2005/8/layout/default"/>
    <dgm:cxn modelId="{D93DAFB6-7F45-5A4F-8EE5-57AC01769FD8}" type="presOf" srcId="{FD2E8E4C-0CC5-C840-AA9D-4E5A0548010B}" destId="{292513A2-F315-7644-863C-8CDEFC12A632}" srcOrd="0" destOrd="0" presId="urn:microsoft.com/office/officeart/2005/8/layout/default"/>
    <dgm:cxn modelId="{815D0DCA-455A-0647-9C07-4CB56641389C}" type="presOf" srcId="{3A2638F2-7AA8-154F-A3A8-0E2547A3FA96}" destId="{B723993A-406D-0243-9BA5-0CBCF9117563}" srcOrd="0" destOrd="0" presId="urn:microsoft.com/office/officeart/2005/8/layout/default"/>
    <dgm:cxn modelId="{D19068FE-EC2F-2848-BA8A-FECB87693482}" type="presOf" srcId="{A4CEDCDE-82E6-4640-B55C-6C228FDF65C9}" destId="{5A94ACC4-7C8B-6C49-AB68-7EFD5A513DA8}" srcOrd="0" destOrd="0" presId="urn:microsoft.com/office/officeart/2005/8/layout/default"/>
    <dgm:cxn modelId="{EA683E08-5029-A544-80C5-9EC1467C511D}" type="presParOf" srcId="{5A94ACC4-7C8B-6C49-AB68-7EFD5A513DA8}" destId="{D9B64CA0-99CD-534C-89AE-C82BEAF3D78A}" srcOrd="0" destOrd="0" presId="urn:microsoft.com/office/officeart/2005/8/layout/default"/>
    <dgm:cxn modelId="{8DEC4B0E-720D-814C-84C8-F5145FF955E3}" type="presParOf" srcId="{5A94ACC4-7C8B-6C49-AB68-7EFD5A513DA8}" destId="{BA31F378-7ECE-B345-9604-54F60CADD84D}" srcOrd="1" destOrd="0" presId="urn:microsoft.com/office/officeart/2005/8/layout/default"/>
    <dgm:cxn modelId="{521A1D0E-8182-6544-8A42-8D4DEED7C030}" type="presParOf" srcId="{5A94ACC4-7C8B-6C49-AB68-7EFD5A513DA8}" destId="{292513A2-F315-7644-863C-8CDEFC12A632}" srcOrd="2" destOrd="0" presId="urn:microsoft.com/office/officeart/2005/8/layout/default"/>
    <dgm:cxn modelId="{4D1BD83B-E017-EF4D-8225-2E93FDD2A431}" type="presParOf" srcId="{5A94ACC4-7C8B-6C49-AB68-7EFD5A513DA8}" destId="{20B106EC-42C4-1143-B63F-E2A2CB29E1E1}" srcOrd="3" destOrd="0" presId="urn:microsoft.com/office/officeart/2005/8/layout/default"/>
    <dgm:cxn modelId="{0FFEB890-8E35-C048-8E77-39C6223DF7F2}" type="presParOf" srcId="{5A94ACC4-7C8B-6C49-AB68-7EFD5A513DA8}" destId="{D57814D3-7853-0E45-9BFF-5E0267235879}" srcOrd="4" destOrd="0" presId="urn:microsoft.com/office/officeart/2005/8/layout/default"/>
    <dgm:cxn modelId="{7D4EF2C2-475D-534C-88DB-048109516D70}" type="presParOf" srcId="{5A94ACC4-7C8B-6C49-AB68-7EFD5A513DA8}" destId="{E6524C49-CEC2-404E-B263-80AEE6603815}" srcOrd="5" destOrd="0" presId="urn:microsoft.com/office/officeart/2005/8/layout/default"/>
    <dgm:cxn modelId="{26BF252D-5EBB-094D-B771-03AF4AA7AB66}" type="presParOf" srcId="{5A94ACC4-7C8B-6C49-AB68-7EFD5A513DA8}" destId="{B723993A-406D-0243-9BA5-0CBCF911756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A2304F-2426-934E-BF0A-BBC1E29BD1D0}" type="doc">
      <dgm:prSet loTypeId="urn:microsoft.com/office/officeart/2009/3/layout/IncreasingArrowsProcess" loCatId="" qsTypeId="urn:microsoft.com/office/officeart/2005/8/quickstyle/simple1" qsCatId="simple" csTypeId="urn:microsoft.com/office/officeart/2005/8/colors/colorful3" csCatId="colorful" phldr="1"/>
      <dgm:spPr/>
      <dgm:t>
        <a:bodyPr/>
        <a:lstStyle/>
        <a:p>
          <a:endParaRPr lang="tr-TR"/>
        </a:p>
      </dgm:t>
    </dgm:pt>
    <dgm:pt modelId="{E405A9D6-45A2-804C-B940-4E240A00517E}">
      <dgm:prSet phldrT="[Metin]" phldr="1" custT="1"/>
      <dgm:spPr/>
      <dgm:t>
        <a:bodyPr/>
        <a:lstStyle/>
        <a:p>
          <a:endParaRPr lang="tr-TR" sz="3200" dirty="0">
            <a:latin typeface="Tahoma" panose="020B0604030504040204" pitchFamily="34" charset="0"/>
            <a:ea typeface="Tahoma" panose="020B0604030504040204" pitchFamily="34" charset="0"/>
            <a:cs typeface="Tahoma" panose="020B0604030504040204" pitchFamily="34" charset="0"/>
          </a:endParaRPr>
        </a:p>
      </dgm:t>
    </dgm:pt>
    <dgm:pt modelId="{8D05D461-EF8B-F94E-8152-DD920EF23509}" type="parTrans" cxnId="{FABEB977-0F77-4043-A5E3-1ED29823E909}">
      <dgm:prSet/>
      <dgm:spPr/>
      <dgm:t>
        <a:bodyPr/>
        <a:lstStyle/>
        <a:p>
          <a:endParaRPr lang="tr-TR"/>
        </a:p>
      </dgm:t>
    </dgm:pt>
    <dgm:pt modelId="{BD151B25-E2F0-7848-8C66-0E038741ADD9}" type="sibTrans" cxnId="{FABEB977-0F77-4043-A5E3-1ED29823E909}">
      <dgm:prSet/>
      <dgm:spPr/>
      <dgm:t>
        <a:bodyPr/>
        <a:lstStyle/>
        <a:p>
          <a:endParaRPr lang="tr-TR"/>
        </a:p>
      </dgm:t>
    </dgm:pt>
    <dgm:pt modelId="{8B1750CB-7237-0A45-9212-D17E77525ED7}">
      <dgm:prSet phldrT="[Metin]" custT="1"/>
      <dgm:spPr/>
      <dgm:t>
        <a:bodyPr/>
        <a:lstStyle/>
        <a:p>
          <a:r>
            <a:rPr lang="tr-TR" sz="3200" dirty="0">
              <a:latin typeface="Tahoma" panose="020B0604030504040204" pitchFamily="34" charset="0"/>
              <a:ea typeface="Tahoma" panose="020B0604030504040204" pitchFamily="34" charset="0"/>
              <a:cs typeface="Tahoma" panose="020B0604030504040204" pitchFamily="34" charset="0"/>
            </a:rPr>
            <a:t>Doğum öncesi nedenler </a:t>
          </a:r>
        </a:p>
      </dgm:t>
    </dgm:pt>
    <dgm:pt modelId="{977CDEA8-5BB3-274E-837B-35E1720EA8A4}" type="parTrans" cxnId="{B900F0CF-DC75-404C-89F5-B734FFC455C7}">
      <dgm:prSet/>
      <dgm:spPr/>
      <dgm:t>
        <a:bodyPr/>
        <a:lstStyle/>
        <a:p>
          <a:endParaRPr lang="tr-TR"/>
        </a:p>
      </dgm:t>
    </dgm:pt>
    <dgm:pt modelId="{1468D9AF-C8EB-104D-BC07-51DB8CB1A0C0}" type="sibTrans" cxnId="{B900F0CF-DC75-404C-89F5-B734FFC455C7}">
      <dgm:prSet/>
      <dgm:spPr/>
      <dgm:t>
        <a:bodyPr/>
        <a:lstStyle/>
        <a:p>
          <a:endParaRPr lang="tr-TR"/>
        </a:p>
      </dgm:t>
    </dgm:pt>
    <dgm:pt modelId="{51613C8A-0AFB-AE46-8B02-BAB700A18C91}">
      <dgm:prSet phldrT="[Metin]" phldr="1" custT="1"/>
      <dgm:spPr/>
      <dgm:t>
        <a:bodyPr/>
        <a:lstStyle/>
        <a:p>
          <a:endParaRPr lang="tr-TR" sz="3200" dirty="0">
            <a:latin typeface="Tahoma" panose="020B0604030504040204" pitchFamily="34" charset="0"/>
            <a:ea typeface="Tahoma" panose="020B0604030504040204" pitchFamily="34" charset="0"/>
            <a:cs typeface="Tahoma" panose="020B0604030504040204" pitchFamily="34" charset="0"/>
          </a:endParaRPr>
        </a:p>
      </dgm:t>
    </dgm:pt>
    <dgm:pt modelId="{EC84B155-0D0A-9044-BD5B-4C7235DA31B7}" type="parTrans" cxnId="{131307F9-FDC7-FF4C-9639-B7192E1AE552}">
      <dgm:prSet/>
      <dgm:spPr/>
      <dgm:t>
        <a:bodyPr/>
        <a:lstStyle/>
        <a:p>
          <a:endParaRPr lang="tr-TR"/>
        </a:p>
      </dgm:t>
    </dgm:pt>
    <dgm:pt modelId="{DD642314-E982-DE44-B264-4CD54770B835}" type="sibTrans" cxnId="{131307F9-FDC7-FF4C-9639-B7192E1AE552}">
      <dgm:prSet/>
      <dgm:spPr/>
      <dgm:t>
        <a:bodyPr/>
        <a:lstStyle/>
        <a:p>
          <a:endParaRPr lang="tr-TR"/>
        </a:p>
      </dgm:t>
    </dgm:pt>
    <dgm:pt modelId="{0ED5F0FF-E93F-E541-9F1D-5F94B0E5A1E2}">
      <dgm:prSet phldrT="[Metin]" custT="1"/>
      <dgm:spPr/>
      <dgm:t>
        <a:bodyPr/>
        <a:lstStyle/>
        <a:p>
          <a:r>
            <a:rPr lang="tr-TR" sz="3200" dirty="0">
              <a:latin typeface="Tahoma" panose="020B0604030504040204" pitchFamily="34" charset="0"/>
              <a:ea typeface="Tahoma" panose="020B0604030504040204" pitchFamily="34" charset="0"/>
              <a:cs typeface="Tahoma" panose="020B0604030504040204" pitchFamily="34" charset="0"/>
            </a:rPr>
            <a:t>Genetik faktörler</a:t>
          </a:r>
        </a:p>
      </dgm:t>
    </dgm:pt>
    <dgm:pt modelId="{A141C895-7D8A-4948-BC42-D6E633CA8C46}" type="parTrans" cxnId="{31D017B4-0C0C-DC45-B023-F0817EAE7B42}">
      <dgm:prSet/>
      <dgm:spPr/>
      <dgm:t>
        <a:bodyPr/>
        <a:lstStyle/>
        <a:p>
          <a:endParaRPr lang="tr-TR"/>
        </a:p>
      </dgm:t>
    </dgm:pt>
    <dgm:pt modelId="{47D44AD3-FD53-4242-97C1-F04B8EB64E7D}" type="sibTrans" cxnId="{31D017B4-0C0C-DC45-B023-F0817EAE7B42}">
      <dgm:prSet/>
      <dgm:spPr/>
      <dgm:t>
        <a:bodyPr/>
        <a:lstStyle/>
        <a:p>
          <a:endParaRPr lang="tr-TR"/>
        </a:p>
      </dgm:t>
    </dgm:pt>
    <dgm:pt modelId="{2838CF15-60BE-F046-B4F8-518310948D41}">
      <dgm:prSet phldrT="[Metin]" phldr="1" custT="1"/>
      <dgm:spPr/>
      <dgm:t>
        <a:bodyPr/>
        <a:lstStyle/>
        <a:p>
          <a:endParaRPr lang="tr-TR" sz="3200" dirty="0">
            <a:latin typeface="Tahoma" panose="020B0604030504040204" pitchFamily="34" charset="0"/>
            <a:ea typeface="Tahoma" panose="020B0604030504040204" pitchFamily="34" charset="0"/>
            <a:cs typeface="Tahoma" panose="020B0604030504040204" pitchFamily="34" charset="0"/>
          </a:endParaRPr>
        </a:p>
      </dgm:t>
    </dgm:pt>
    <dgm:pt modelId="{A4A4407C-2AAD-5945-83E7-2148F2014ED0}" type="parTrans" cxnId="{E130B8FA-B68C-C442-A948-41817C33A33C}">
      <dgm:prSet/>
      <dgm:spPr/>
      <dgm:t>
        <a:bodyPr/>
        <a:lstStyle/>
        <a:p>
          <a:endParaRPr lang="tr-TR"/>
        </a:p>
      </dgm:t>
    </dgm:pt>
    <dgm:pt modelId="{C374A56C-9E15-2A49-A6E0-C4F88CA21676}" type="sibTrans" cxnId="{E130B8FA-B68C-C442-A948-41817C33A33C}">
      <dgm:prSet/>
      <dgm:spPr/>
      <dgm:t>
        <a:bodyPr/>
        <a:lstStyle/>
        <a:p>
          <a:endParaRPr lang="tr-TR"/>
        </a:p>
      </dgm:t>
    </dgm:pt>
    <dgm:pt modelId="{19DD6F7D-55D8-7B4C-8BAF-81BA0424A174}">
      <dgm:prSet phldrT="[Metin]" custT="1"/>
      <dgm:spPr/>
      <dgm:t>
        <a:bodyPr/>
        <a:lstStyle/>
        <a:p>
          <a:r>
            <a:rPr lang="tr-TR" sz="3200" dirty="0">
              <a:latin typeface="Tahoma" panose="020B0604030504040204" pitchFamily="34" charset="0"/>
              <a:ea typeface="Tahoma" panose="020B0604030504040204" pitchFamily="34" charset="0"/>
              <a:cs typeface="Tahoma" panose="020B0604030504040204" pitchFamily="34" charset="0"/>
            </a:rPr>
            <a:t>Çevresel etmenler</a:t>
          </a:r>
        </a:p>
      </dgm:t>
    </dgm:pt>
    <dgm:pt modelId="{1928D8A5-BC40-0C46-AF5D-BD060D56CE7D}" type="parTrans" cxnId="{47EB463D-7C8E-1745-928B-C8D386B0DD08}">
      <dgm:prSet/>
      <dgm:spPr/>
      <dgm:t>
        <a:bodyPr/>
        <a:lstStyle/>
        <a:p>
          <a:endParaRPr lang="tr-TR"/>
        </a:p>
      </dgm:t>
    </dgm:pt>
    <dgm:pt modelId="{1AF339B4-7863-034C-A4F2-F13E9B833A27}" type="sibTrans" cxnId="{47EB463D-7C8E-1745-928B-C8D386B0DD08}">
      <dgm:prSet/>
      <dgm:spPr/>
      <dgm:t>
        <a:bodyPr/>
        <a:lstStyle/>
        <a:p>
          <a:endParaRPr lang="tr-TR"/>
        </a:p>
      </dgm:t>
    </dgm:pt>
    <dgm:pt modelId="{D01A0D0D-A486-BE41-ADD2-51F60A918698}" type="pres">
      <dgm:prSet presAssocID="{23A2304F-2426-934E-BF0A-BBC1E29BD1D0}" presName="Name0" presStyleCnt="0">
        <dgm:presLayoutVars>
          <dgm:chMax val="5"/>
          <dgm:chPref val="5"/>
          <dgm:dir/>
          <dgm:animLvl val="lvl"/>
        </dgm:presLayoutVars>
      </dgm:prSet>
      <dgm:spPr/>
    </dgm:pt>
    <dgm:pt modelId="{1B489107-E520-A04A-9B37-072759084092}" type="pres">
      <dgm:prSet presAssocID="{E405A9D6-45A2-804C-B940-4E240A00517E}" presName="parentText1" presStyleLbl="node1" presStyleIdx="0" presStyleCnt="3">
        <dgm:presLayoutVars>
          <dgm:chMax/>
          <dgm:chPref val="3"/>
          <dgm:bulletEnabled val="1"/>
        </dgm:presLayoutVars>
      </dgm:prSet>
      <dgm:spPr/>
    </dgm:pt>
    <dgm:pt modelId="{8E701D56-3D56-3C4D-9EFB-E449702D390E}" type="pres">
      <dgm:prSet presAssocID="{E405A9D6-45A2-804C-B940-4E240A00517E}" presName="childText1" presStyleLbl="solidAlignAcc1" presStyleIdx="0" presStyleCnt="3">
        <dgm:presLayoutVars>
          <dgm:chMax val="0"/>
          <dgm:chPref val="0"/>
          <dgm:bulletEnabled val="1"/>
        </dgm:presLayoutVars>
      </dgm:prSet>
      <dgm:spPr/>
    </dgm:pt>
    <dgm:pt modelId="{307A1FED-2FE8-5F44-8EF2-0748F2F77726}" type="pres">
      <dgm:prSet presAssocID="{51613C8A-0AFB-AE46-8B02-BAB700A18C91}" presName="parentText2" presStyleLbl="node1" presStyleIdx="1" presStyleCnt="3">
        <dgm:presLayoutVars>
          <dgm:chMax/>
          <dgm:chPref val="3"/>
          <dgm:bulletEnabled val="1"/>
        </dgm:presLayoutVars>
      </dgm:prSet>
      <dgm:spPr/>
    </dgm:pt>
    <dgm:pt modelId="{CFBA53C3-8E1A-1444-A849-EE48A8EFF948}" type="pres">
      <dgm:prSet presAssocID="{51613C8A-0AFB-AE46-8B02-BAB700A18C91}" presName="childText2" presStyleLbl="solidAlignAcc1" presStyleIdx="1" presStyleCnt="3">
        <dgm:presLayoutVars>
          <dgm:chMax val="0"/>
          <dgm:chPref val="0"/>
          <dgm:bulletEnabled val="1"/>
        </dgm:presLayoutVars>
      </dgm:prSet>
      <dgm:spPr/>
    </dgm:pt>
    <dgm:pt modelId="{EAF260F9-17DF-3F47-8A07-8647F4F1F6C2}" type="pres">
      <dgm:prSet presAssocID="{2838CF15-60BE-F046-B4F8-518310948D41}" presName="parentText3" presStyleLbl="node1" presStyleIdx="2" presStyleCnt="3">
        <dgm:presLayoutVars>
          <dgm:chMax/>
          <dgm:chPref val="3"/>
          <dgm:bulletEnabled val="1"/>
        </dgm:presLayoutVars>
      </dgm:prSet>
      <dgm:spPr/>
    </dgm:pt>
    <dgm:pt modelId="{5D7C9A67-3130-614A-B542-BB57F778A2C8}" type="pres">
      <dgm:prSet presAssocID="{2838CF15-60BE-F046-B4F8-518310948D41}" presName="childText3" presStyleLbl="solidAlignAcc1" presStyleIdx="2" presStyleCnt="3">
        <dgm:presLayoutVars>
          <dgm:chMax val="0"/>
          <dgm:chPref val="0"/>
          <dgm:bulletEnabled val="1"/>
        </dgm:presLayoutVars>
      </dgm:prSet>
      <dgm:spPr/>
    </dgm:pt>
  </dgm:ptLst>
  <dgm:cxnLst>
    <dgm:cxn modelId="{F1EDD610-B850-F44E-AA3A-DFF424E28BE5}" type="presOf" srcId="{19DD6F7D-55D8-7B4C-8BAF-81BA0424A174}" destId="{5D7C9A67-3130-614A-B542-BB57F778A2C8}" srcOrd="0" destOrd="0" presId="urn:microsoft.com/office/officeart/2009/3/layout/IncreasingArrowsProcess"/>
    <dgm:cxn modelId="{D0A6BB19-F258-2A4F-BFB9-0CE51C2DEA8F}" type="presOf" srcId="{0ED5F0FF-E93F-E541-9F1D-5F94B0E5A1E2}" destId="{CFBA53C3-8E1A-1444-A849-EE48A8EFF948}" srcOrd="0" destOrd="0" presId="urn:microsoft.com/office/officeart/2009/3/layout/IncreasingArrowsProcess"/>
    <dgm:cxn modelId="{47EB463D-7C8E-1745-928B-C8D386B0DD08}" srcId="{2838CF15-60BE-F046-B4F8-518310948D41}" destId="{19DD6F7D-55D8-7B4C-8BAF-81BA0424A174}" srcOrd="0" destOrd="0" parTransId="{1928D8A5-BC40-0C46-AF5D-BD060D56CE7D}" sibTransId="{1AF339B4-7863-034C-A4F2-F13E9B833A27}"/>
    <dgm:cxn modelId="{F68E0040-A631-334C-979D-4EE3B0FBBEB7}" type="presOf" srcId="{E405A9D6-45A2-804C-B940-4E240A00517E}" destId="{1B489107-E520-A04A-9B37-072759084092}" srcOrd="0" destOrd="0" presId="urn:microsoft.com/office/officeart/2009/3/layout/IncreasingArrowsProcess"/>
    <dgm:cxn modelId="{AE77F245-93BF-4543-8DB6-CF4BC8EFF424}" type="presOf" srcId="{23A2304F-2426-934E-BF0A-BBC1E29BD1D0}" destId="{D01A0D0D-A486-BE41-ADD2-51F60A918698}" srcOrd="0" destOrd="0" presId="urn:microsoft.com/office/officeart/2009/3/layout/IncreasingArrowsProcess"/>
    <dgm:cxn modelId="{FABEB977-0F77-4043-A5E3-1ED29823E909}" srcId="{23A2304F-2426-934E-BF0A-BBC1E29BD1D0}" destId="{E405A9D6-45A2-804C-B940-4E240A00517E}" srcOrd="0" destOrd="0" parTransId="{8D05D461-EF8B-F94E-8152-DD920EF23509}" sibTransId="{BD151B25-E2F0-7848-8C66-0E038741ADD9}"/>
    <dgm:cxn modelId="{31D017B4-0C0C-DC45-B023-F0817EAE7B42}" srcId="{51613C8A-0AFB-AE46-8B02-BAB700A18C91}" destId="{0ED5F0FF-E93F-E541-9F1D-5F94B0E5A1E2}" srcOrd="0" destOrd="0" parTransId="{A141C895-7D8A-4948-BC42-D6E633CA8C46}" sibTransId="{47D44AD3-FD53-4242-97C1-F04B8EB64E7D}"/>
    <dgm:cxn modelId="{FB7873C0-C869-A440-A0AF-4094D8632CF5}" type="presOf" srcId="{2838CF15-60BE-F046-B4F8-518310948D41}" destId="{EAF260F9-17DF-3F47-8A07-8647F4F1F6C2}" srcOrd="0" destOrd="0" presId="urn:microsoft.com/office/officeart/2009/3/layout/IncreasingArrowsProcess"/>
    <dgm:cxn modelId="{0BC626CF-3740-6A4B-B555-0FD71CD9DF49}" type="presOf" srcId="{8B1750CB-7237-0A45-9212-D17E77525ED7}" destId="{8E701D56-3D56-3C4D-9EFB-E449702D390E}" srcOrd="0" destOrd="0" presId="urn:microsoft.com/office/officeart/2009/3/layout/IncreasingArrowsProcess"/>
    <dgm:cxn modelId="{B900F0CF-DC75-404C-89F5-B734FFC455C7}" srcId="{E405A9D6-45A2-804C-B940-4E240A00517E}" destId="{8B1750CB-7237-0A45-9212-D17E77525ED7}" srcOrd="0" destOrd="0" parTransId="{977CDEA8-5BB3-274E-837B-35E1720EA8A4}" sibTransId="{1468D9AF-C8EB-104D-BC07-51DB8CB1A0C0}"/>
    <dgm:cxn modelId="{3DC18FE4-5867-5D4F-A0A5-79E87E013703}" type="presOf" srcId="{51613C8A-0AFB-AE46-8B02-BAB700A18C91}" destId="{307A1FED-2FE8-5F44-8EF2-0748F2F77726}" srcOrd="0" destOrd="0" presId="urn:microsoft.com/office/officeart/2009/3/layout/IncreasingArrowsProcess"/>
    <dgm:cxn modelId="{131307F9-FDC7-FF4C-9639-B7192E1AE552}" srcId="{23A2304F-2426-934E-BF0A-BBC1E29BD1D0}" destId="{51613C8A-0AFB-AE46-8B02-BAB700A18C91}" srcOrd="1" destOrd="0" parTransId="{EC84B155-0D0A-9044-BD5B-4C7235DA31B7}" sibTransId="{DD642314-E982-DE44-B264-4CD54770B835}"/>
    <dgm:cxn modelId="{E130B8FA-B68C-C442-A948-41817C33A33C}" srcId="{23A2304F-2426-934E-BF0A-BBC1E29BD1D0}" destId="{2838CF15-60BE-F046-B4F8-518310948D41}" srcOrd="2" destOrd="0" parTransId="{A4A4407C-2AAD-5945-83E7-2148F2014ED0}" sibTransId="{C374A56C-9E15-2A49-A6E0-C4F88CA21676}"/>
    <dgm:cxn modelId="{618A9415-D9BB-6A46-90BA-2AFCD0462882}" type="presParOf" srcId="{D01A0D0D-A486-BE41-ADD2-51F60A918698}" destId="{1B489107-E520-A04A-9B37-072759084092}" srcOrd="0" destOrd="0" presId="urn:microsoft.com/office/officeart/2009/3/layout/IncreasingArrowsProcess"/>
    <dgm:cxn modelId="{BD2E3FC1-96B7-A14E-A365-FB639D72C8A3}" type="presParOf" srcId="{D01A0D0D-A486-BE41-ADD2-51F60A918698}" destId="{8E701D56-3D56-3C4D-9EFB-E449702D390E}" srcOrd="1" destOrd="0" presId="urn:microsoft.com/office/officeart/2009/3/layout/IncreasingArrowsProcess"/>
    <dgm:cxn modelId="{6C26E394-1EBB-3245-A584-72F7D647346E}" type="presParOf" srcId="{D01A0D0D-A486-BE41-ADD2-51F60A918698}" destId="{307A1FED-2FE8-5F44-8EF2-0748F2F77726}" srcOrd="2" destOrd="0" presId="urn:microsoft.com/office/officeart/2009/3/layout/IncreasingArrowsProcess"/>
    <dgm:cxn modelId="{F3C8CBB6-068B-6E4D-A099-3C6A9E090F6D}" type="presParOf" srcId="{D01A0D0D-A486-BE41-ADD2-51F60A918698}" destId="{CFBA53C3-8E1A-1444-A849-EE48A8EFF948}" srcOrd="3" destOrd="0" presId="urn:microsoft.com/office/officeart/2009/3/layout/IncreasingArrowsProcess"/>
    <dgm:cxn modelId="{6164884D-9676-E648-B1A0-9B8F3FF3D196}" type="presParOf" srcId="{D01A0D0D-A486-BE41-ADD2-51F60A918698}" destId="{EAF260F9-17DF-3F47-8A07-8647F4F1F6C2}" srcOrd="4" destOrd="0" presId="urn:microsoft.com/office/officeart/2009/3/layout/IncreasingArrowsProcess"/>
    <dgm:cxn modelId="{A8B2B8DF-8BC5-C64D-8CFA-327FA2DD3275}" type="presParOf" srcId="{D01A0D0D-A486-BE41-ADD2-51F60A918698}" destId="{5D7C9A67-3130-614A-B542-BB57F778A2C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A6BA240-C85E-6445-B48F-264433875990}" type="doc">
      <dgm:prSet loTypeId="urn:microsoft.com/office/officeart/2008/layout/PictureStrips" loCatId="" qsTypeId="urn:microsoft.com/office/officeart/2005/8/quickstyle/simple3" qsCatId="simple" csTypeId="urn:microsoft.com/office/officeart/2005/8/colors/colorful2" csCatId="colorful" phldr="1"/>
      <dgm:spPr/>
      <dgm:t>
        <a:bodyPr/>
        <a:lstStyle/>
        <a:p>
          <a:endParaRPr lang="tr-TR"/>
        </a:p>
      </dgm:t>
    </dgm:pt>
    <dgm:pt modelId="{D0F411B3-AB34-664D-861E-0188367CC48F}">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Sosyal ortamlarda iletişim partnerleriyle </a:t>
          </a:r>
          <a:r>
            <a:rPr lang="tr-TR" b="1" dirty="0">
              <a:latin typeface="Tahoma" panose="020B0604030504040204" pitchFamily="34" charset="0"/>
              <a:ea typeface="Tahoma" panose="020B0604030504040204" pitchFamily="34" charset="0"/>
              <a:cs typeface="Tahoma" panose="020B0604030504040204" pitchFamily="34" charset="0"/>
            </a:rPr>
            <a:t>göz kontağı kurmada</a:t>
          </a:r>
          <a:r>
            <a:rPr lang="tr-TR" dirty="0">
              <a:latin typeface="Tahoma" panose="020B0604030504040204" pitchFamily="34" charset="0"/>
              <a:ea typeface="Tahoma" panose="020B0604030504040204" pitchFamily="34" charset="0"/>
              <a:cs typeface="Tahoma" panose="020B0604030504040204" pitchFamily="34" charset="0"/>
            </a:rPr>
            <a:t> zorluk</a:t>
          </a:r>
        </a:p>
      </dgm:t>
    </dgm:pt>
    <dgm:pt modelId="{85C33494-6649-DC43-B00C-A9000108C93A}" type="parTrans" cxnId="{20DBEAE0-DE29-5E49-B891-EB4ED3E6008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6720C4F-3F31-AA4F-B82E-770BDBCEB6ED}" type="sibTrans" cxnId="{20DBEAE0-DE29-5E49-B891-EB4ED3E6008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ECF0B8C-FC5C-2F4F-A225-D4D8406A90C9}">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Dili </a:t>
          </a:r>
          <a:r>
            <a:rPr lang="tr-TR" b="1" dirty="0">
              <a:latin typeface="Tahoma" panose="020B0604030504040204" pitchFamily="34" charset="0"/>
              <a:ea typeface="Tahoma" panose="020B0604030504040204" pitchFamily="34" charset="0"/>
              <a:cs typeface="Tahoma" panose="020B0604030504040204" pitchFamily="34" charset="0"/>
            </a:rPr>
            <a:t>sosyal bağlama uygun </a:t>
          </a:r>
          <a:r>
            <a:rPr lang="tr-TR" dirty="0">
              <a:latin typeface="Tahoma" panose="020B0604030504040204" pitchFamily="34" charset="0"/>
              <a:ea typeface="Tahoma" panose="020B0604030504040204" pitchFamily="34" charset="0"/>
              <a:cs typeface="Tahoma" panose="020B0604030504040204" pitchFamily="34" charset="0"/>
            </a:rPr>
            <a:t>kullanmada güçlük</a:t>
          </a:r>
        </a:p>
      </dgm:t>
    </dgm:pt>
    <dgm:pt modelId="{76C5F52C-085E-954F-AFDA-3F23A6F23B32}" type="parTrans" cxnId="{D23E9DC1-59CE-0F45-BC90-3CB4ED103AE5}">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3B4B9BB-765C-F944-8AA3-4AA80D192BE1}" type="sibTrans" cxnId="{D23E9DC1-59CE-0F45-BC90-3CB4ED103AE5}">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B5147F7-F4B3-154A-B55E-3EA26C7DCEC1}" type="pres">
      <dgm:prSet presAssocID="{BA6BA240-C85E-6445-B48F-264433875990}" presName="Name0" presStyleCnt="0">
        <dgm:presLayoutVars>
          <dgm:dir/>
          <dgm:resizeHandles val="exact"/>
        </dgm:presLayoutVars>
      </dgm:prSet>
      <dgm:spPr/>
    </dgm:pt>
    <dgm:pt modelId="{9C88CFF0-99EA-214A-BE3F-B48CFD96F1BF}" type="pres">
      <dgm:prSet presAssocID="{D0F411B3-AB34-664D-861E-0188367CC48F}" presName="composite" presStyleCnt="0"/>
      <dgm:spPr/>
    </dgm:pt>
    <dgm:pt modelId="{6FB6F8CF-2A02-CA4D-87F6-631AE62F33D9}" type="pres">
      <dgm:prSet presAssocID="{D0F411B3-AB34-664D-861E-0188367CC48F}" presName="rect1" presStyleLbl="trAlignAcc1" presStyleIdx="0" presStyleCnt="2">
        <dgm:presLayoutVars>
          <dgm:bulletEnabled val="1"/>
        </dgm:presLayoutVars>
      </dgm:prSet>
      <dgm:spPr/>
    </dgm:pt>
    <dgm:pt modelId="{FFA58806-5DE3-1B44-A8C9-7D00F50A9A40}" type="pres">
      <dgm:prSet presAssocID="{D0F411B3-AB34-664D-861E-0188367CC48F}" presName="rect2" presStyleLbl="fgImgPlace1" presStyleIdx="0" presStyleCnt="2"/>
      <dgm:spPr/>
    </dgm:pt>
    <dgm:pt modelId="{14F371B8-6352-E241-99C1-0636F8190E43}" type="pres">
      <dgm:prSet presAssocID="{26720C4F-3F31-AA4F-B82E-770BDBCEB6ED}" presName="sibTrans" presStyleCnt="0"/>
      <dgm:spPr/>
    </dgm:pt>
    <dgm:pt modelId="{42735657-286B-1741-B64A-1AEE5308CA51}" type="pres">
      <dgm:prSet presAssocID="{BECF0B8C-FC5C-2F4F-A225-D4D8406A90C9}" presName="composite" presStyleCnt="0"/>
      <dgm:spPr/>
    </dgm:pt>
    <dgm:pt modelId="{E2D0B025-AC53-2A44-8D3E-77FF884980AD}" type="pres">
      <dgm:prSet presAssocID="{BECF0B8C-FC5C-2F4F-A225-D4D8406A90C9}" presName="rect1" presStyleLbl="trAlignAcc1" presStyleIdx="1" presStyleCnt="2">
        <dgm:presLayoutVars>
          <dgm:bulletEnabled val="1"/>
        </dgm:presLayoutVars>
      </dgm:prSet>
      <dgm:spPr/>
    </dgm:pt>
    <dgm:pt modelId="{4FEFB256-278A-9547-A68D-E1E6C4888197}" type="pres">
      <dgm:prSet presAssocID="{BECF0B8C-FC5C-2F4F-A225-D4D8406A90C9}" presName="rect2" presStyleLbl="fgImgPlace1" presStyleIdx="1" presStyleCnt="2"/>
      <dgm:spPr/>
    </dgm:pt>
  </dgm:ptLst>
  <dgm:cxnLst>
    <dgm:cxn modelId="{B07BD544-209E-4241-8364-A72612B4C2DD}" type="presOf" srcId="{D0F411B3-AB34-664D-861E-0188367CC48F}" destId="{6FB6F8CF-2A02-CA4D-87F6-631AE62F33D9}" srcOrd="0" destOrd="0" presId="urn:microsoft.com/office/officeart/2008/layout/PictureStrips"/>
    <dgm:cxn modelId="{2CBF98A5-5F36-B94E-B69F-88C5117ECE56}" type="presOf" srcId="{BECF0B8C-FC5C-2F4F-A225-D4D8406A90C9}" destId="{E2D0B025-AC53-2A44-8D3E-77FF884980AD}" srcOrd="0" destOrd="0" presId="urn:microsoft.com/office/officeart/2008/layout/PictureStrips"/>
    <dgm:cxn modelId="{D23E9DC1-59CE-0F45-BC90-3CB4ED103AE5}" srcId="{BA6BA240-C85E-6445-B48F-264433875990}" destId="{BECF0B8C-FC5C-2F4F-A225-D4D8406A90C9}" srcOrd="1" destOrd="0" parTransId="{76C5F52C-085E-954F-AFDA-3F23A6F23B32}" sibTransId="{D3B4B9BB-765C-F944-8AA3-4AA80D192BE1}"/>
    <dgm:cxn modelId="{20DBEAE0-DE29-5E49-B891-EB4ED3E60082}" srcId="{BA6BA240-C85E-6445-B48F-264433875990}" destId="{D0F411B3-AB34-664D-861E-0188367CC48F}" srcOrd="0" destOrd="0" parTransId="{85C33494-6649-DC43-B00C-A9000108C93A}" sibTransId="{26720C4F-3F31-AA4F-B82E-770BDBCEB6ED}"/>
    <dgm:cxn modelId="{87FCF5F1-138E-1542-9136-52AB41CDB149}" type="presOf" srcId="{BA6BA240-C85E-6445-B48F-264433875990}" destId="{DB5147F7-F4B3-154A-B55E-3EA26C7DCEC1}" srcOrd="0" destOrd="0" presId="urn:microsoft.com/office/officeart/2008/layout/PictureStrips"/>
    <dgm:cxn modelId="{8DF62141-7584-F746-890E-74BF27CE77E9}" type="presParOf" srcId="{DB5147F7-F4B3-154A-B55E-3EA26C7DCEC1}" destId="{9C88CFF0-99EA-214A-BE3F-B48CFD96F1BF}" srcOrd="0" destOrd="0" presId="urn:microsoft.com/office/officeart/2008/layout/PictureStrips"/>
    <dgm:cxn modelId="{2881F8DF-F0CA-5643-9734-38C8D76B65BE}" type="presParOf" srcId="{9C88CFF0-99EA-214A-BE3F-B48CFD96F1BF}" destId="{6FB6F8CF-2A02-CA4D-87F6-631AE62F33D9}" srcOrd="0" destOrd="0" presId="urn:microsoft.com/office/officeart/2008/layout/PictureStrips"/>
    <dgm:cxn modelId="{752A5E80-EDF7-BB4F-9693-C904C0CA4A2B}" type="presParOf" srcId="{9C88CFF0-99EA-214A-BE3F-B48CFD96F1BF}" destId="{FFA58806-5DE3-1B44-A8C9-7D00F50A9A40}" srcOrd="1" destOrd="0" presId="urn:microsoft.com/office/officeart/2008/layout/PictureStrips"/>
    <dgm:cxn modelId="{299B9B9B-0C7E-9940-994A-10353B1C1535}" type="presParOf" srcId="{DB5147F7-F4B3-154A-B55E-3EA26C7DCEC1}" destId="{14F371B8-6352-E241-99C1-0636F8190E43}" srcOrd="1" destOrd="0" presId="urn:microsoft.com/office/officeart/2008/layout/PictureStrips"/>
    <dgm:cxn modelId="{BC8008D9-9419-B549-A4B7-62CD691BD89B}" type="presParOf" srcId="{DB5147F7-F4B3-154A-B55E-3EA26C7DCEC1}" destId="{42735657-286B-1741-B64A-1AEE5308CA51}" srcOrd="2" destOrd="0" presId="urn:microsoft.com/office/officeart/2008/layout/PictureStrips"/>
    <dgm:cxn modelId="{DB4780A1-A068-1245-B982-8E91B9E245DF}" type="presParOf" srcId="{42735657-286B-1741-B64A-1AEE5308CA51}" destId="{E2D0B025-AC53-2A44-8D3E-77FF884980AD}" srcOrd="0" destOrd="0" presId="urn:microsoft.com/office/officeart/2008/layout/PictureStrips"/>
    <dgm:cxn modelId="{39850CF0-4E26-9341-BA98-A21ABDB776B8}" type="presParOf" srcId="{42735657-286B-1741-B64A-1AEE5308CA51}" destId="{4FEFB256-278A-9547-A68D-E1E6C488819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D755E-DCFA-B84D-A14A-D97E44F059DD}" type="doc">
      <dgm:prSet loTypeId="urn:microsoft.com/office/officeart/2008/layout/VerticalCurvedList" loCatId="" qsTypeId="urn:microsoft.com/office/officeart/2005/8/quickstyle/simple3" qsCatId="simple" csTypeId="urn:microsoft.com/office/officeart/2005/8/colors/colorful4" csCatId="colorful" phldr="1"/>
      <dgm:spPr/>
      <dgm:t>
        <a:bodyPr/>
        <a:lstStyle/>
        <a:p>
          <a:endParaRPr lang="tr-TR"/>
        </a:p>
      </dgm:t>
    </dgm:pt>
    <dgm:pt modelId="{561309C8-E73A-7A48-A8CA-C17FC55A255B}">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İşitme yetersizliği</a:t>
          </a:r>
        </a:p>
      </dgm:t>
    </dgm:pt>
    <dgm:pt modelId="{1DCAE9BC-E533-2A4B-BB8A-771CF9CFE4C7}" type="parTrans" cxnId="{37670C84-40EA-F049-84E2-E4EC6479C550}">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CBCCB3F-EBF9-FD4B-868E-2E088F983EB7}" type="sibTrans" cxnId="{37670C84-40EA-F049-84E2-E4EC6479C550}">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A7CB2F6-7400-5F43-A00B-EDB2E82D1D65}">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Zihinsel yetersizlik</a:t>
          </a:r>
        </a:p>
      </dgm:t>
    </dgm:pt>
    <dgm:pt modelId="{2CEED23C-C539-794A-9D4C-E649979A131C}" type="parTrans" cxnId="{590FC0B0-9EC1-CF4C-B75C-F59DAED17EF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2ACA4CA9-FED9-7446-A8DF-76163B8D8394}" type="sibTrans" cxnId="{590FC0B0-9EC1-CF4C-B75C-F59DAED17EF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77F1881B-A6E8-D242-8678-B9A3355E2022}">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Otizm spektrum bozukluğu</a:t>
          </a:r>
        </a:p>
      </dgm:t>
    </dgm:pt>
    <dgm:pt modelId="{05DA4AE4-C86B-644E-A89E-6738423A3836}" type="parTrans" cxnId="{2E76BA96-E1C3-F84F-9062-0A54D447B054}">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0FD25E72-B5E4-7244-BD73-204731719802}" type="sibTrans" cxnId="{2E76BA96-E1C3-F84F-9062-0A54D447B054}">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6A54AD9D-5340-CA41-A00B-D1E32F3DE0A4}">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Özgül dil bozuklukları</a:t>
          </a:r>
        </a:p>
      </dgm:t>
    </dgm:pt>
    <dgm:pt modelId="{2761131A-E44F-2F45-AE5C-91124A0BE7C2}" type="parTrans" cxnId="{236D5494-7605-EA44-BF6F-27C867DEA61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211BABEC-FEDE-2344-B175-842602A0DADC}" type="sibTrans" cxnId="{236D5494-7605-EA44-BF6F-27C867DEA61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3B4FEB42-DDEB-FE41-8DAB-2A441A976365}">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Motor bozukluklar (gelişimsel apraksi ve </a:t>
          </a:r>
          <a:r>
            <a:rPr lang="tr-TR" sz="2800" dirty="0" err="1">
              <a:latin typeface="Tahoma" panose="020B0604030504040204" pitchFamily="34" charset="0"/>
              <a:ea typeface="Tahoma" panose="020B0604030504040204" pitchFamily="34" charset="0"/>
              <a:cs typeface="Tahoma" panose="020B0604030504040204" pitchFamily="34" charset="0"/>
            </a:rPr>
            <a:t>serebral</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err="1">
              <a:latin typeface="Tahoma" panose="020B0604030504040204" pitchFamily="34" charset="0"/>
              <a:ea typeface="Tahoma" panose="020B0604030504040204" pitchFamily="34" charset="0"/>
              <a:cs typeface="Tahoma" panose="020B0604030504040204" pitchFamily="34" charset="0"/>
            </a:rPr>
            <a:t>palsi</a:t>
          </a:r>
          <a:r>
            <a:rPr lang="tr-TR" sz="2800" dirty="0">
              <a:latin typeface="Tahoma" panose="020B0604030504040204" pitchFamily="34" charset="0"/>
              <a:ea typeface="Tahoma" panose="020B0604030504040204" pitchFamily="34" charset="0"/>
              <a:cs typeface="Tahoma" panose="020B0604030504040204" pitchFamily="34" charset="0"/>
            </a:rPr>
            <a:t>)</a:t>
          </a:r>
        </a:p>
      </dgm:t>
    </dgm:pt>
    <dgm:pt modelId="{A5DED250-9C4C-8E40-B91A-0D8C34EBDD57}" type="parTrans" cxnId="{374FF7A0-7B09-F44E-ADDE-CEA8503528E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25979F74-2967-2D49-AFDE-1108DAEEEF2D}" type="sibTrans" cxnId="{374FF7A0-7B09-F44E-ADDE-CEA8503528E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F3E1EFF3-83EC-F54A-8033-2C7B541F0D4F}" type="pres">
      <dgm:prSet presAssocID="{F55D755E-DCFA-B84D-A14A-D97E44F059DD}" presName="Name0" presStyleCnt="0">
        <dgm:presLayoutVars>
          <dgm:chMax val="7"/>
          <dgm:chPref val="7"/>
          <dgm:dir/>
        </dgm:presLayoutVars>
      </dgm:prSet>
      <dgm:spPr/>
    </dgm:pt>
    <dgm:pt modelId="{49F4CF4F-6E77-F543-9522-88B29C236E71}" type="pres">
      <dgm:prSet presAssocID="{F55D755E-DCFA-B84D-A14A-D97E44F059DD}" presName="Name1" presStyleCnt="0"/>
      <dgm:spPr/>
    </dgm:pt>
    <dgm:pt modelId="{21F4615F-DD42-434B-A24A-DB1A3292FE72}" type="pres">
      <dgm:prSet presAssocID="{F55D755E-DCFA-B84D-A14A-D97E44F059DD}" presName="cycle" presStyleCnt="0"/>
      <dgm:spPr/>
    </dgm:pt>
    <dgm:pt modelId="{38DEDFF2-1E89-5A41-8E25-C2AC35C1314D}" type="pres">
      <dgm:prSet presAssocID="{F55D755E-DCFA-B84D-A14A-D97E44F059DD}" presName="srcNode" presStyleLbl="node1" presStyleIdx="0" presStyleCnt="5"/>
      <dgm:spPr/>
    </dgm:pt>
    <dgm:pt modelId="{4E9BE885-074C-0B4F-A6C4-C891FE2F5D89}" type="pres">
      <dgm:prSet presAssocID="{F55D755E-DCFA-B84D-A14A-D97E44F059DD}" presName="conn" presStyleLbl="parChTrans1D2" presStyleIdx="0" presStyleCnt="1"/>
      <dgm:spPr/>
    </dgm:pt>
    <dgm:pt modelId="{0E667687-DFF4-F446-8116-6F27AFFB4297}" type="pres">
      <dgm:prSet presAssocID="{F55D755E-DCFA-B84D-A14A-D97E44F059DD}" presName="extraNode" presStyleLbl="node1" presStyleIdx="0" presStyleCnt="5"/>
      <dgm:spPr/>
    </dgm:pt>
    <dgm:pt modelId="{BDB20318-8757-2842-AE86-E37568A89E07}" type="pres">
      <dgm:prSet presAssocID="{F55D755E-DCFA-B84D-A14A-D97E44F059DD}" presName="dstNode" presStyleLbl="node1" presStyleIdx="0" presStyleCnt="5"/>
      <dgm:spPr/>
    </dgm:pt>
    <dgm:pt modelId="{E3970953-5D43-7C4B-A7B9-24B0A4714780}" type="pres">
      <dgm:prSet presAssocID="{561309C8-E73A-7A48-A8CA-C17FC55A255B}" presName="text_1" presStyleLbl="node1" presStyleIdx="0" presStyleCnt="5">
        <dgm:presLayoutVars>
          <dgm:bulletEnabled val="1"/>
        </dgm:presLayoutVars>
      </dgm:prSet>
      <dgm:spPr/>
    </dgm:pt>
    <dgm:pt modelId="{D4225BCD-9145-B14A-8B70-ECFFB6543BB7}" type="pres">
      <dgm:prSet presAssocID="{561309C8-E73A-7A48-A8CA-C17FC55A255B}" presName="accent_1" presStyleCnt="0"/>
      <dgm:spPr/>
    </dgm:pt>
    <dgm:pt modelId="{549D8DF6-0E8C-A74D-8C77-A522E4339C0D}" type="pres">
      <dgm:prSet presAssocID="{561309C8-E73A-7A48-A8CA-C17FC55A255B}" presName="accentRepeatNode" presStyleLbl="solidFgAcc1" presStyleIdx="0" presStyleCnt="5"/>
      <dgm:spPr/>
    </dgm:pt>
    <dgm:pt modelId="{EE2F5778-D8B5-B341-9C81-F4A3E5378003}" type="pres">
      <dgm:prSet presAssocID="{1A7CB2F6-7400-5F43-A00B-EDB2E82D1D65}" presName="text_2" presStyleLbl="node1" presStyleIdx="1" presStyleCnt="5">
        <dgm:presLayoutVars>
          <dgm:bulletEnabled val="1"/>
        </dgm:presLayoutVars>
      </dgm:prSet>
      <dgm:spPr/>
    </dgm:pt>
    <dgm:pt modelId="{6E2C2CA6-5C9F-2D46-B3A2-565D8D4ADE87}" type="pres">
      <dgm:prSet presAssocID="{1A7CB2F6-7400-5F43-A00B-EDB2E82D1D65}" presName="accent_2" presStyleCnt="0"/>
      <dgm:spPr/>
    </dgm:pt>
    <dgm:pt modelId="{81ECF2C3-5F03-BC48-80CC-57D634C5A8B2}" type="pres">
      <dgm:prSet presAssocID="{1A7CB2F6-7400-5F43-A00B-EDB2E82D1D65}" presName="accentRepeatNode" presStyleLbl="solidFgAcc1" presStyleIdx="1" presStyleCnt="5"/>
      <dgm:spPr/>
    </dgm:pt>
    <dgm:pt modelId="{FF3A3D0A-025E-CE42-8819-A3133959B353}" type="pres">
      <dgm:prSet presAssocID="{77F1881B-A6E8-D242-8678-B9A3355E2022}" presName="text_3" presStyleLbl="node1" presStyleIdx="2" presStyleCnt="5">
        <dgm:presLayoutVars>
          <dgm:bulletEnabled val="1"/>
        </dgm:presLayoutVars>
      </dgm:prSet>
      <dgm:spPr/>
    </dgm:pt>
    <dgm:pt modelId="{6DBAB92E-8E45-E345-BC2C-0E87428C5E82}" type="pres">
      <dgm:prSet presAssocID="{77F1881B-A6E8-D242-8678-B9A3355E2022}" presName="accent_3" presStyleCnt="0"/>
      <dgm:spPr/>
    </dgm:pt>
    <dgm:pt modelId="{3203301D-FF00-5743-AD57-EDC0C1439027}" type="pres">
      <dgm:prSet presAssocID="{77F1881B-A6E8-D242-8678-B9A3355E2022}" presName="accentRepeatNode" presStyleLbl="solidFgAcc1" presStyleIdx="2" presStyleCnt="5"/>
      <dgm:spPr/>
    </dgm:pt>
    <dgm:pt modelId="{3E393E88-8F48-7740-81AC-99E8226B09A6}" type="pres">
      <dgm:prSet presAssocID="{6A54AD9D-5340-CA41-A00B-D1E32F3DE0A4}" presName="text_4" presStyleLbl="node1" presStyleIdx="3" presStyleCnt="5">
        <dgm:presLayoutVars>
          <dgm:bulletEnabled val="1"/>
        </dgm:presLayoutVars>
      </dgm:prSet>
      <dgm:spPr/>
    </dgm:pt>
    <dgm:pt modelId="{21BA9423-5D06-364B-8B90-E9D64D54DFB6}" type="pres">
      <dgm:prSet presAssocID="{6A54AD9D-5340-CA41-A00B-D1E32F3DE0A4}" presName="accent_4" presStyleCnt="0"/>
      <dgm:spPr/>
    </dgm:pt>
    <dgm:pt modelId="{05CF43B4-97C8-6B43-8DAF-7FB9E2169581}" type="pres">
      <dgm:prSet presAssocID="{6A54AD9D-5340-CA41-A00B-D1E32F3DE0A4}" presName="accentRepeatNode" presStyleLbl="solidFgAcc1" presStyleIdx="3" presStyleCnt="5"/>
      <dgm:spPr/>
    </dgm:pt>
    <dgm:pt modelId="{83E062B5-4304-FB4D-A8FF-AF5EF3002C0D}" type="pres">
      <dgm:prSet presAssocID="{3B4FEB42-DDEB-FE41-8DAB-2A441A976365}" presName="text_5" presStyleLbl="node1" presStyleIdx="4" presStyleCnt="5">
        <dgm:presLayoutVars>
          <dgm:bulletEnabled val="1"/>
        </dgm:presLayoutVars>
      </dgm:prSet>
      <dgm:spPr/>
    </dgm:pt>
    <dgm:pt modelId="{076228BC-4A39-9041-B209-AEA71575E67D}" type="pres">
      <dgm:prSet presAssocID="{3B4FEB42-DDEB-FE41-8DAB-2A441A976365}" presName="accent_5" presStyleCnt="0"/>
      <dgm:spPr/>
    </dgm:pt>
    <dgm:pt modelId="{0F6E818C-4BF0-374A-A7C8-79BF91B98A32}" type="pres">
      <dgm:prSet presAssocID="{3B4FEB42-DDEB-FE41-8DAB-2A441A976365}" presName="accentRepeatNode" presStyleLbl="solidFgAcc1" presStyleIdx="4" presStyleCnt="5"/>
      <dgm:spPr/>
    </dgm:pt>
  </dgm:ptLst>
  <dgm:cxnLst>
    <dgm:cxn modelId="{97A0EA2F-152C-4E46-B00F-C1D490826F7B}" type="presOf" srcId="{77F1881B-A6E8-D242-8678-B9A3355E2022}" destId="{FF3A3D0A-025E-CE42-8819-A3133959B353}" srcOrd="0" destOrd="0" presId="urn:microsoft.com/office/officeart/2008/layout/VerticalCurvedList"/>
    <dgm:cxn modelId="{37670C84-40EA-F049-84E2-E4EC6479C550}" srcId="{F55D755E-DCFA-B84D-A14A-D97E44F059DD}" destId="{561309C8-E73A-7A48-A8CA-C17FC55A255B}" srcOrd="0" destOrd="0" parTransId="{1DCAE9BC-E533-2A4B-BB8A-771CF9CFE4C7}" sibTransId="{1CBCCB3F-EBF9-FD4B-868E-2E088F983EB7}"/>
    <dgm:cxn modelId="{23A71D88-C1E9-DF4A-B857-9ECDC91408AD}" type="presOf" srcId="{1A7CB2F6-7400-5F43-A00B-EDB2E82D1D65}" destId="{EE2F5778-D8B5-B341-9C81-F4A3E5378003}" srcOrd="0" destOrd="0" presId="urn:microsoft.com/office/officeart/2008/layout/VerticalCurvedList"/>
    <dgm:cxn modelId="{18E7358F-4EE2-7942-84C6-F1EAA824E725}" type="presOf" srcId="{6A54AD9D-5340-CA41-A00B-D1E32F3DE0A4}" destId="{3E393E88-8F48-7740-81AC-99E8226B09A6}" srcOrd="0" destOrd="0" presId="urn:microsoft.com/office/officeart/2008/layout/VerticalCurvedList"/>
    <dgm:cxn modelId="{236D5494-7605-EA44-BF6F-27C867DEA619}" srcId="{F55D755E-DCFA-B84D-A14A-D97E44F059DD}" destId="{6A54AD9D-5340-CA41-A00B-D1E32F3DE0A4}" srcOrd="3" destOrd="0" parTransId="{2761131A-E44F-2F45-AE5C-91124A0BE7C2}" sibTransId="{211BABEC-FEDE-2344-B175-842602A0DADC}"/>
    <dgm:cxn modelId="{2E76BA96-E1C3-F84F-9062-0A54D447B054}" srcId="{F55D755E-DCFA-B84D-A14A-D97E44F059DD}" destId="{77F1881B-A6E8-D242-8678-B9A3355E2022}" srcOrd="2" destOrd="0" parTransId="{05DA4AE4-C86B-644E-A89E-6738423A3836}" sibTransId="{0FD25E72-B5E4-7244-BD73-204731719802}"/>
    <dgm:cxn modelId="{374FF7A0-7B09-F44E-ADDE-CEA8503528EE}" srcId="{F55D755E-DCFA-B84D-A14A-D97E44F059DD}" destId="{3B4FEB42-DDEB-FE41-8DAB-2A441A976365}" srcOrd="4" destOrd="0" parTransId="{A5DED250-9C4C-8E40-B91A-0D8C34EBDD57}" sibTransId="{25979F74-2967-2D49-AFDE-1108DAEEEF2D}"/>
    <dgm:cxn modelId="{590FC0B0-9EC1-CF4C-B75C-F59DAED17EF3}" srcId="{F55D755E-DCFA-B84D-A14A-D97E44F059DD}" destId="{1A7CB2F6-7400-5F43-A00B-EDB2E82D1D65}" srcOrd="1" destOrd="0" parTransId="{2CEED23C-C539-794A-9D4C-E649979A131C}" sibTransId="{2ACA4CA9-FED9-7446-A8DF-76163B8D8394}"/>
    <dgm:cxn modelId="{A46C4FCC-436A-CE44-9B51-1653E78559FB}" type="presOf" srcId="{F55D755E-DCFA-B84D-A14A-D97E44F059DD}" destId="{F3E1EFF3-83EC-F54A-8033-2C7B541F0D4F}" srcOrd="0" destOrd="0" presId="urn:microsoft.com/office/officeart/2008/layout/VerticalCurvedList"/>
    <dgm:cxn modelId="{B11698CE-DF0E-5F49-BD3A-8C40770BBA88}" type="presOf" srcId="{561309C8-E73A-7A48-A8CA-C17FC55A255B}" destId="{E3970953-5D43-7C4B-A7B9-24B0A4714780}" srcOrd="0" destOrd="0" presId="urn:microsoft.com/office/officeart/2008/layout/VerticalCurvedList"/>
    <dgm:cxn modelId="{CA2502CF-09C0-764A-B6FE-C82D1D474A15}" type="presOf" srcId="{1CBCCB3F-EBF9-FD4B-868E-2E088F983EB7}" destId="{4E9BE885-074C-0B4F-A6C4-C891FE2F5D89}" srcOrd="0" destOrd="0" presId="urn:microsoft.com/office/officeart/2008/layout/VerticalCurvedList"/>
    <dgm:cxn modelId="{FA1A11DB-3113-5E41-82EF-AC237FFB604A}" type="presOf" srcId="{3B4FEB42-DDEB-FE41-8DAB-2A441A976365}" destId="{83E062B5-4304-FB4D-A8FF-AF5EF3002C0D}" srcOrd="0" destOrd="0" presId="urn:microsoft.com/office/officeart/2008/layout/VerticalCurvedList"/>
    <dgm:cxn modelId="{F4D233D4-F8B3-0546-AAF7-3C218C6C046C}" type="presParOf" srcId="{F3E1EFF3-83EC-F54A-8033-2C7B541F0D4F}" destId="{49F4CF4F-6E77-F543-9522-88B29C236E71}" srcOrd="0" destOrd="0" presId="urn:microsoft.com/office/officeart/2008/layout/VerticalCurvedList"/>
    <dgm:cxn modelId="{220C14E9-670C-234C-AF0F-AF5A1ED421BE}" type="presParOf" srcId="{49F4CF4F-6E77-F543-9522-88B29C236E71}" destId="{21F4615F-DD42-434B-A24A-DB1A3292FE72}" srcOrd="0" destOrd="0" presId="urn:microsoft.com/office/officeart/2008/layout/VerticalCurvedList"/>
    <dgm:cxn modelId="{9F751CD0-4B77-D44A-8BFE-CA861C747129}" type="presParOf" srcId="{21F4615F-DD42-434B-A24A-DB1A3292FE72}" destId="{38DEDFF2-1E89-5A41-8E25-C2AC35C1314D}" srcOrd="0" destOrd="0" presId="urn:microsoft.com/office/officeart/2008/layout/VerticalCurvedList"/>
    <dgm:cxn modelId="{A9A7F34E-98F0-814A-9A52-0138251A9DDD}" type="presParOf" srcId="{21F4615F-DD42-434B-A24A-DB1A3292FE72}" destId="{4E9BE885-074C-0B4F-A6C4-C891FE2F5D89}" srcOrd="1" destOrd="0" presId="urn:microsoft.com/office/officeart/2008/layout/VerticalCurvedList"/>
    <dgm:cxn modelId="{272BB4D9-D442-C646-BB08-8D13EBD2CAB8}" type="presParOf" srcId="{21F4615F-DD42-434B-A24A-DB1A3292FE72}" destId="{0E667687-DFF4-F446-8116-6F27AFFB4297}" srcOrd="2" destOrd="0" presId="urn:microsoft.com/office/officeart/2008/layout/VerticalCurvedList"/>
    <dgm:cxn modelId="{B0A31956-D337-214F-B123-37428B0FA33D}" type="presParOf" srcId="{21F4615F-DD42-434B-A24A-DB1A3292FE72}" destId="{BDB20318-8757-2842-AE86-E37568A89E07}" srcOrd="3" destOrd="0" presId="urn:microsoft.com/office/officeart/2008/layout/VerticalCurvedList"/>
    <dgm:cxn modelId="{728FA198-BCFE-C644-A720-AFCDAC42E45D}" type="presParOf" srcId="{49F4CF4F-6E77-F543-9522-88B29C236E71}" destId="{E3970953-5D43-7C4B-A7B9-24B0A4714780}" srcOrd="1" destOrd="0" presId="urn:microsoft.com/office/officeart/2008/layout/VerticalCurvedList"/>
    <dgm:cxn modelId="{94B6F4FF-FDC3-D04A-B6FE-02BE6B62F9DF}" type="presParOf" srcId="{49F4CF4F-6E77-F543-9522-88B29C236E71}" destId="{D4225BCD-9145-B14A-8B70-ECFFB6543BB7}" srcOrd="2" destOrd="0" presId="urn:microsoft.com/office/officeart/2008/layout/VerticalCurvedList"/>
    <dgm:cxn modelId="{475D0957-F406-6D43-AE1D-D0EB76E9C025}" type="presParOf" srcId="{D4225BCD-9145-B14A-8B70-ECFFB6543BB7}" destId="{549D8DF6-0E8C-A74D-8C77-A522E4339C0D}" srcOrd="0" destOrd="0" presId="urn:microsoft.com/office/officeart/2008/layout/VerticalCurvedList"/>
    <dgm:cxn modelId="{A8AA90C4-C57A-5142-B00F-FDFD8AA090EF}" type="presParOf" srcId="{49F4CF4F-6E77-F543-9522-88B29C236E71}" destId="{EE2F5778-D8B5-B341-9C81-F4A3E5378003}" srcOrd="3" destOrd="0" presId="urn:microsoft.com/office/officeart/2008/layout/VerticalCurvedList"/>
    <dgm:cxn modelId="{5C8539A5-87D5-3A4B-BF3B-5491F8EBBBF4}" type="presParOf" srcId="{49F4CF4F-6E77-F543-9522-88B29C236E71}" destId="{6E2C2CA6-5C9F-2D46-B3A2-565D8D4ADE87}" srcOrd="4" destOrd="0" presId="urn:microsoft.com/office/officeart/2008/layout/VerticalCurvedList"/>
    <dgm:cxn modelId="{A587D382-BBF9-2A45-AB78-125078144436}" type="presParOf" srcId="{6E2C2CA6-5C9F-2D46-B3A2-565D8D4ADE87}" destId="{81ECF2C3-5F03-BC48-80CC-57D634C5A8B2}" srcOrd="0" destOrd="0" presId="urn:microsoft.com/office/officeart/2008/layout/VerticalCurvedList"/>
    <dgm:cxn modelId="{16024058-616A-404C-9F92-4B5A599D8B90}" type="presParOf" srcId="{49F4CF4F-6E77-F543-9522-88B29C236E71}" destId="{FF3A3D0A-025E-CE42-8819-A3133959B353}" srcOrd="5" destOrd="0" presId="urn:microsoft.com/office/officeart/2008/layout/VerticalCurvedList"/>
    <dgm:cxn modelId="{358F79D6-8B55-E646-BC48-B62B660752AD}" type="presParOf" srcId="{49F4CF4F-6E77-F543-9522-88B29C236E71}" destId="{6DBAB92E-8E45-E345-BC2C-0E87428C5E82}" srcOrd="6" destOrd="0" presId="urn:microsoft.com/office/officeart/2008/layout/VerticalCurvedList"/>
    <dgm:cxn modelId="{A373532E-6AB6-5649-BF6C-79147CD39B9A}" type="presParOf" srcId="{6DBAB92E-8E45-E345-BC2C-0E87428C5E82}" destId="{3203301D-FF00-5743-AD57-EDC0C1439027}" srcOrd="0" destOrd="0" presId="urn:microsoft.com/office/officeart/2008/layout/VerticalCurvedList"/>
    <dgm:cxn modelId="{182EEB28-9965-564C-BADB-4DABB1D7283F}" type="presParOf" srcId="{49F4CF4F-6E77-F543-9522-88B29C236E71}" destId="{3E393E88-8F48-7740-81AC-99E8226B09A6}" srcOrd="7" destOrd="0" presId="urn:microsoft.com/office/officeart/2008/layout/VerticalCurvedList"/>
    <dgm:cxn modelId="{0AE535B4-9BD1-E048-B32F-574AF69CFF6C}" type="presParOf" srcId="{49F4CF4F-6E77-F543-9522-88B29C236E71}" destId="{21BA9423-5D06-364B-8B90-E9D64D54DFB6}" srcOrd="8" destOrd="0" presId="urn:microsoft.com/office/officeart/2008/layout/VerticalCurvedList"/>
    <dgm:cxn modelId="{996647D5-1189-FF46-AA11-13B6DF84EB65}" type="presParOf" srcId="{21BA9423-5D06-364B-8B90-E9D64D54DFB6}" destId="{05CF43B4-97C8-6B43-8DAF-7FB9E2169581}" srcOrd="0" destOrd="0" presId="urn:microsoft.com/office/officeart/2008/layout/VerticalCurvedList"/>
    <dgm:cxn modelId="{A0FDC13F-86A5-8845-9155-DC8E9AA74D89}" type="presParOf" srcId="{49F4CF4F-6E77-F543-9522-88B29C236E71}" destId="{83E062B5-4304-FB4D-A8FF-AF5EF3002C0D}" srcOrd="9" destOrd="0" presId="urn:microsoft.com/office/officeart/2008/layout/VerticalCurvedList"/>
    <dgm:cxn modelId="{A345F343-01BE-ED4D-BF78-3C7DD8C4A985}" type="presParOf" srcId="{49F4CF4F-6E77-F543-9522-88B29C236E71}" destId="{076228BC-4A39-9041-B209-AEA71575E67D}" srcOrd="10" destOrd="0" presId="urn:microsoft.com/office/officeart/2008/layout/VerticalCurvedList"/>
    <dgm:cxn modelId="{3CA35876-5416-B749-8986-6AF27A19F87E}" type="presParOf" srcId="{076228BC-4A39-9041-B209-AEA71575E67D}" destId="{0F6E818C-4BF0-374A-A7C8-79BF91B98A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0FAC6C-890E-094A-B7D6-9A1BA4C4C3C6}" type="doc">
      <dgm:prSet loTypeId="urn:microsoft.com/office/officeart/2005/8/layout/default" loCatId="" qsTypeId="urn:microsoft.com/office/officeart/2005/8/quickstyle/simple3" qsCatId="simple" csTypeId="urn:microsoft.com/office/officeart/2005/8/colors/colorful4" csCatId="colorful" phldr="1"/>
      <dgm:spPr/>
      <dgm:t>
        <a:bodyPr/>
        <a:lstStyle/>
        <a:p>
          <a:endParaRPr lang="tr-TR"/>
        </a:p>
      </dgm:t>
    </dgm:pt>
    <dgm:pt modelId="{F6516ED1-52E3-5F42-85F9-8136BDBA2CA4}">
      <dgm:prSet phldrT="[Metin]" custT="1"/>
      <dgm:spPr/>
      <dgm:t>
        <a:bodyPr/>
        <a:lstStyle/>
        <a:p>
          <a:r>
            <a:rPr lang="tr-TR" sz="2000" dirty="0" err="1">
              <a:latin typeface="Tahoma" panose="020B0604030504040204" pitchFamily="34" charset="0"/>
              <a:ea typeface="Tahoma" panose="020B0604030504040204" pitchFamily="34" charset="0"/>
              <a:cs typeface="Tahoma" panose="020B0604030504040204" pitchFamily="34" charset="0"/>
            </a:rPr>
            <a:t>Anlambilgisi</a:t>
          </a:r>
          <a:r>
            <a:rPr lang="tr-TR" sz="2000" dirty="0">
              <a:latin typeface="Tahoma" panose="020B0604030504040204" pitchFamily="34" charset="0"/>
              <a:ea typeface="Tahoma" panose="020B0604030504040204" pitchFamily="34" charset="0"/>
              <a:cs typeface="Tahoma" panose="020B0604030504040204" pitchFamily="34" charset="0"/>
            </a:rPr>
            <a:t>, dilde sözcüklerin ve cümlelerin anlamlarını yöneten kurallar sistemidir. </a:t>
          </a:r>
        </a:p>
      </dgm:t>
    </dgm:pt>
    <dgm:pt modelId="{4A1FCEDB-0BB2-734D-8F3C-8C41B6698D87}" type="parTrans" cxnId="{504F1099-A9CF-D745-9E49-A0184DF8CF2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4CE974E8-8008-0047-A1DA-283F2CB2A16E}" type="sibTrans" cxnId="{504F1099-A9CF-D745-9E49-A0184DF8CF20}">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A776B322-B278-B643-BEED-6AE1248B51B8}">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«Ne demek istiyorsun» cümlesinin karşılığıdır.</a:t>
          </a:r>
        </a:p>
      </dgm:t>
    </dgm:pt>
    <dgm:pt modelId="{EC377113-1CB8-0F41-9585-142C6A8743E0}" type="parTrans" cxnId="{D75ABEE4-CEC1-D84B-B624-1AA4614EDFE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C878B012-36AB-1549-B9D7-38AE8205FBD5}" type="sibTrans" cxnId="{D75ABEE4-CEC1-D84B-B624-1AA4614EDFE7}">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ADF7F2E-29CF-894B-B228-8C2CAEECB979}">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Mesajı anlamda ve aktarmada önemli yer tutar</a:t>
          </a:r>
        </a:p>
      </dgm:t>
    </dgm:pt>
    <dgm:pt modelId="{A80233A9-F441-BF41-BCBA-4B0AD429E3D2}" type="parTrans" cxnId="{F74D1A17-D89B-D149-93D4-29F3B780C67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F5EDA2F-0E4B-DD47-AB5A-170C67C83FA0}" type="sibTrans" cxnId="{F74D1A17-D89B-D149-93D4-29F3B780C676}">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DD4BD742-A5BC-304C-ABC6-9C756170B33D}">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Anlam bilgisi gelişimi sözcüklerin edinimiyle başlar</a:t>
          </a:r>
        </a:p>
      </dgm:t>
    </dgm:pt>
    <dgm:pt modelId="{AF7472F1-6F97-074D-969E-C60793C3B097}" type="parTrans" cxnId="{E0CA2D19-EC37-DF4D-968E-0661D28CF46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006AC52F-1A67-204E-9F3D-B158034B1877}" type="sibTrans" cxnId="{E0CA2D19-EC37-DF4D-968E-0661D28CF46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0DC47376-4388-F04C-94BE-FDB801039CEE}">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Çocuklar sözcükleri öncelikle dinleyerek sonra konuşarak edinirler. </a:t>
          </a:r>
        </a:p>
      </dgm:t>
    </dgm:pt>
    <dgm:pt modelId="{317412DE-2201-694E-9068-95674A48BD4F}" type="parTrans" cxnId="{6F545ACF-5E8A-374C-8E42-898FE16DE455}">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BB051709-B210-FB46-B76B-0A4CC8F79AE0}" type="sibTrans" cxnId="{6F545ACF-5E8A-374C-8E42-898FE16DE455}">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F8BAA89-778B-4F43-B92B-9F4AE4BFB162}">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Anlam bilgisi bozukluğu, dilin </a:t>
          </a:r>
          <a:r>
            <a:rPr lang="tr-TR" sz="2000" dirty="0" err="1">
              <a:latin typeface="Tahoma" panose="020B0604030504040204" pitchFamily="34" charset="0"/>
              <a:ea typeface="Tahoma" panose="020B0604030504040204" pitchFamily="34" charset="0"/>
              <a:cs typeface="Tahoma" panose="020B0604030504040204" pitchFamily="34" charset="0"/>
            </a:rPr>
            <a:t>anlambilgisi</a:t>
          </a:r>
          <a:r>
            <a:rPr lang="tr-TR" sz="2000" dirty="0">
              <a:latin typeface="Tahoma" panose="020B0604030504040204" pitchFamily="34" charset="0"/>
              <a:ea typeface="Tahoma" panose="020B0604030504040204" pitchFamily="34" charset="0"/>
              <a:cs typeface="Tahoma" panose="020B0604030504040204" pitchFamily="34" charset="0"/>
            </a:rPr>
            <a:t> ediniminde ortaya çıkan bozukluktur. </a:t>
          </a:r>
        </a:p>
      </dgm:t>
    </dgm:pt>
    <dgm:pt modelId="{23F0C93F-5943-E944-A8B7-F5882F613EED}" type="parTrans" cxnId="{4FA24FD2-73D4-FE4F-9E33-FE3088BF7500}">
      <dgm:prSet/>
      <dgm:spPr/>
    </dgm:pt>
    <dgm:pt modelId="{B1FDDA21-2D45-0341-8395-873556BF6061}" type="sibTrans" cxnId="{4FA24FD2-73D4-FE4F-9E33-FE3088BF7500}">
      <dgm:prSet/>
      <dgm:spPr/>
    </dgm:pt>
    <dgm:pt modelId="{9383D1AE-AC2C-D048-B0C7-50B25D262451}" type="pres">
      <dgm:prSet presAssocID="{9E0FAC6C-890E-094A-B7D6-9A1BA4C4C3C6}" presName="diagram" presStyleCnt="0">
        <dgm:presLayoutVars>
          <dgm:dir/>
          <dgm:resizeHandles val="exact"/>
        </dgm:presLayoutVars>
      </dgm:prSet>
      <dgm:spPr/>
    </dgm:pt>
    <dgm:pt modelId="{A0997EB0-228A-E341-8294-C2C20ABD1622}" type="pres">
      <dgm:prSet presAssocID="{F6516ED1-52E3-5F42-85F9-8136BDBA2CA4}" presName="node" presStyleLbl="node1" presStyleIdx="0" presStyleCnt="6">
        <dgm:presLayoutVars>
          <dgm:bulletEnabled val="1"/>
        </dgm:presLayoutVars>
      </dgm:prSet>
      <dgm:spPr/>
    </dgm:pt>
    <dgm:pt modelId="{D8816C1E-632D-E442-8E8F-45AC383A6FE8}" type="pres">
      <dgm:prSet presAssocID="{4CE974E8-8008-0047-A1DA-283F2CB2A16E}" presName="sibTrans" presStyleCnt="0"/>
      <dgm:spPr/>
    </dgm:pt>
    <dgm:pt modelId="{D01F2C4B-6D60-0646-8328-0D319C16333D}" type="pres">
      <dgm:prSet presAssocID="{A776B322-B278-B643-BEED-6AE1248B51B8}" presName="node" presStyleLbl="node1" presStyleIdx="1" presStyleCnt="6">
        <dgm:presLayoutVars>
          <dgm:bulletEnabled val="1"/>
        </dgm:presLayoutVars>
      </dgm:prSet>
      <dgm:spPr/>
    </dgm:pt>
    <dgm:pt modelId="{17B3A934-087F-C848-B482-6B97DD4EEDD6}" type="pres">
      <dgm:prSet presAssocID="{C878B012-36AB-1549-B9D7-38AE8205FBD5}" presName="sibTrans" presStyleCnt="0"/>
      <dgm:spPr/>
    </dgm:pt>
    <dgm:pt modelId="{32D4CD6F-C0F0-984C-85AD-A1B48A8EEE3A}" type="pres">
      <dgm:prSet presAssocID="{FF8BAA89-778B-4F43-B92B-9F4AE4BFB162}" presName="node" presStyleLbl="node1" presStyleIdx="2" presStyleCnt="6">
        <dgm:presLayoutVars>
          <dgm:bulletEnabled val="1"/>
        </dgm:presLayoutVars>
      </dgm:prSet>
      <dgm:spPr/>
    </dgm:pt>
    <dgm:pt modelId="{20A517D8-EDF7-8145-8AEE-8109599D3869}" type="pres">
      <dgm:prSet presAssocID="{B1FDDA21-2D45-0341-8395-873556BF6061}" presName="sibTrans" presStyleCnt="0"/>
      <dgm:spPr/>
    </dgm:pt>
    <dgm:pt modelId="{E4297A33-FA57-0F4A-AB64-66DDA8A9F3AA}" type="pres">
      <dgm:prSet presAssocID="{7ADF7F2E-29CF-894B-B228-8C2CAEECB979}" presName="node" presStyleLbl="node1" presStyleIdx="3" presStyleCnt="6">
        <dgm:presLayoutVars>
          <dgm:bulletEnabled val="1"/>
        </dgm:presLayoutVars>
      </dgm:prSet>
      <dgm:spPr/>
    </dgm:pt>
    <dgm:pt modelId="{C9CF3CDA-AE93-D64C-AE29-9FB5E7A870C2}" type="pres">
      <dgm:prSet presAssocID="{2F5EDA2F-0E4B-DD47-AB5A-170C67C83FA0}" presName="sibTrans" presStyleCnt="0"/>
      <dgm:spPr/>
    </dgm:pt>
    <dgm:pt modelId="{42958EB9-A078-EB40-99C3-0227BE3EBE49}" type="pres">
      <dgm:prSet presAssocID="{DD4BD742-A5BC-304C-ABC6-9C756170B33D}" presName="node" presStyleLbl="node1" presStyleIdx="4" presStyleCnt="6">
        <dgm:presLayoutVars>
          <dgm:bulletEnabled val="1"/>
        </dgm:presLayoutVars>
      </dgm:prSet>
      <dgm:spPr/>
    </dgm:pt>
    <dgm:pt modelId="{D96E3B93-40EF-1844-8F9E-6354D5A6A0E9}" type="pres">
      <dgm:prSet presAssocID="{006AC52F-1A67-204E-9F3D-B158034B1877}" presName="sibTrans" presStyleCnt="0"/>
      <dgm:spPr/>
    </dgm:pt>
    <dgm:pt modelId="{53402D78-59BC-FD42-B691-D1EA4980C1CD}" type="pres">
      <dgm:prSet presAssocID="{0DC47376-4388-F04C-94BE-FDB801039CEE}" presName="node" presStyleLbl="node1" presStyleIdx="5" presStyleCnt="6">
        <dgm:presLayoutVars>
          <dgm:bulletEnabled val="1"/>
        </dgm:presLayoutVars>
      </dgm:prSet>
      <dgm:spPr/>
    </dgm:pt>
  </dgm:ptLst>
  <dgm:cxnLst>
    <dgm:cxn modelId="{F74D1A17-D89B-D149-93D4-29F3B780C676}" srcId="{9E0FAC6C-890E-094A-B7D6-9A1BA4C4C3C6}" destId="{7ADF7F2E-29CF-894B-B228-8C2CAEECB979}" srcOrd="3" destOrd="0" parTransId="{A80233A9-F441-BF41-BCBA-4B0AD429E3D2}" sibTransId="{2F5EDA2F-0E4B-DD47-AB5A-170C67C83FA0}"/>
    <dgm:cxn modelId="{E0CA2D19-EC37-DF4D-968E-0661D28CF46C}" srcId="{9E0FAC6C-890E-094A-B7D6-9A1BA4C4C3C6}" destId="{DD4BD742-A5BC-304C-ABC6-9C756170B33D}" srcOrd="4" destOrd="0" parTransId="{AF7472F1-6F97-074D-969E-C60793C3B097}" sibTransId="{006AC52F-1A67-204E-9F3D-B158034B1877}"/>
    <dgm:cxn modelId="{C8B7833D-BC6F-A744-A814-C1CA422FBFAA}" type="presOf" srcId="{7ADF7F2E-29CF-894B-B228-8C2CAEECB979}" destId="{E4297A33-FA57-0F4A-AB64-66DDA8A9F3AA}" srcOrd="0" destOrd="0" presId="urn:microsoft.com/office/officeart/2005/8/layout/default"/>
    <dgm:cxn modelId="{BBF6955F-DEBE-3544-9673-02529AE82BE5}" type="presOf" srcId="{DD4BD742-A5BC-304C-ABC6-9C756170B33D}" destId="{42958EB9-A078-EB40-99C3-0227BE3EBE49}" srcOrd="0" destOrd="0" presId="urn:microsoft.com/office/officeart/2005/8/layout/default"/>
    <dgm:cxn modelId="{3713FE61-FB83-CE43-A973-2B3C20DF725D}" type="presOf" srcId="{0DC47376-4388-F04C-94BE-FDB801039CEE}" destId="{53402D78-59BC-FD42-B691-D1EA4980C1CD}" srcOrd="0" destOrd="0" presId="urn:microsoft.com/office/officeart/2005/8/layout/default"/>
    <dgm:cxn modelId="{26224972-0AF5-504B-936A-105B0BAC29FC}" type="presOf" srcId="{9E0FAC6C-890E-094A-B7D6-9A1BA4C4C3C6}" destId="{9383D1AE-AC2C-D048-B0C7-50B25D262451}" srcOrd="0" destOrd="0" presId="urn:microsoft.com/office/officeart/2005/8/layout/default"/>
    <dgm:cxn modelId="{17B7E67E-C927-ED4C-9BA4-765D71C8B901}" type="presOf" srcId="{A776B322-B278-B643-BEED-6AE1248B51B8}" destId="{D01F2C4B-6D60-0646-8328-0D319C16333D}" srcOrd="0" destOrd="0" presId="urn:microsoft.com/office/officeart/2005/8/layout/default"/>
    <dgm:cxn modelId="{504F1099-A9CF-D745-9E49-A0184DF8CF20}" srcId="{9E0FAC6C-890E-094A-B7D6-9A1BA4C4C3C6}" destId="{F6516ED1-52E3-5F42-85F9-8136BDBA2CA4}" srcOrd="0" destOrd="0" parTransId="{4A1FCEDB-0BB2-734D-8F3C-8C41B6698D87}" sibTransId="{4CE974E8-8008-0047-A1DA-283F2CB2A16E}"/>
    <dgm:cxn modelId="{40910EA8-9CF6-EA4D-AB46-011EA20B71B0}" type="presOf" srcId="{FF8BAA89-778B-4F43-B92B-9F4AE4BFB162}" destId="{32D4CD6F-C0F0-984C-85AD-A1B48A8EEE3A}" srcOrd="0" destOrd="0" presId="urn:microsoft.com/office/officeart/2005/8/layout/default"/>
    <dgm:cxn modelId="{6F545ACF-5E8A-374C-8E42-898FE16DE455}" srcId="{9E0FAC6C-890E-094A-B7D6-9A1BA4C4C3C6}" destId="{0DC47376-4388-F04C-94BE-FDB801039CEE}" srcOrd="5" destOrd="0" parTransId="{317412DE-2201-694E-9068-95674A48BD4F}" sibTransId="{BB051709-B210-FB46-B76B-0A4CC8F79AE0}"/>
    <dgm:cxn modelId="{4FA24FD2-73D4-FE4F-9E33-FE3088BF7500}" srcId="{9E0FAC6C-890E-094A-B7D6-9A1BA4C4C3C6}" destId="{FF8BAA89-778B-4F43-B92B-9F4AE4BFB162}" srcOrd="2" destOrd="0" parTransId="{23F0C93F-5943-E944-A8B7-F5882F613EED}" sibTransId="{B1FDDA21-2D45-0341-8395-873556BF6061}"/>
    <dgm:cxn modelId="{96E1DED4-B70D-004B-BF0B-F0567A06CB34}" type="presOf" srcId="{F6516ED1-52E3-5F42-85F9-8136BDBA2CA4}" destId="{A0997EB0-228A-E341-8294-C2C20ABD1622}" srcOrd="0" destOrd="0" presId="urn:microsoft.com/office/officeart/2005/8/layout/default"/>
    <dgm:cxn modelId="{D75ABEE4-CEC1-D84B-B624-1AA4614EDFE7}" srcId="{9E0FAC6C-890E-094A-B7D6-9A1BA4C4C3C6}" destId="{A776B322-B278-B643-BEED-6AE1248B51B8}" srcOrd="1" destOrd="0" parTransId="{EC377113-1CB8-0F41-9585-142C6A8743E0}" sibTransId="{C878B012-36AB-1549-B9D7-38AE8205FBD5}"/>
    <dgm:cxn modelId="{D227685C-3242-014C-81B1-A3798E17CF77}" type="presParOf" srcId="{9383D1AE-AC2C-D048-B0C7-50B25D262451}" destId="{A0997EB0-228A-E341-8294-C2C20ABD1622}" srcOrd="0" destOrd="0" presId="urn:microsoft.com/office/officeart/2005/8/layout/default"/>
    <dgm:cxn modelId="{A39949AA-E236-A143-9C91-CC15431159D3}" type="presParOf" srcId="{9383D1AE-AC2C-D048-B0C7-50B25D262451}" destId="{D8816C1E-632D-E442-8E8F-45AC383A6FE8}" srcOrd="1" destOrd="0" presId="urn:microsoft.com/office/officeart/2005/8/layout/default"/>
    <dgm:cxn modelId="{EDF537CD-5DD7-6043-9E84-CE791737CE56}" type="presParOf" srcId="{9383D1AE-AC2C-D048-B0C7-50B25D262451}" destId="{D01F2C4B-6D60-0646-8328-0D319C16333D}" srcOrd="2" destOrd="0" presId="urn:microsoft.com/office/officeart/2005/8/layout/default"/>
    <dgm:cxn modelId="{87795D14-1AE2-284E-8C1F-934391E71089}" type="presParOf" srcId="{9383D1AE-AC2C-D048-B0C7-50B25D262451}" destId="{17B3A934-087F-C848-B482-6B97DD4EEDD6}" srcOrd="3" destOrd="0" presId="urn:microsoft.com/office/officeart/2005/8/layout/default"/>
    <dgm:cxn modelId="{BDFF23AF-6245-9646-A549-5A78F461CDAB}" type="presParOf" srcId="{9383D1AE-AC2C-D048-B0C7-50B25D262451}" destId="{32D4CD6F-C0F0-984C-85AD-A1B48A8EEE3A}" srcOrd="4" destOrd="0" presId="urn:microsoft.com/office/officeart/2005/8/layout/default"/>
    <dgm:cxn modelId="{157258EC-7875-6B49-AD77-6728288D2F91}" type="presParOf" srcId="{9383D1AE-AC2C-D048-B0C7-50B25D262451}" destId="{20A517D8-EDF7-8145-8AEE-8109599D3869}" srcOrd="5" destOrd="0" presId="urn:microsoft.com/office/officeart/2005/8/layout/default"/>
    <dgm:cxn modelId="{CEA60D49-EF05-F841-A2AC-9516CFD10B09}" type="presParOf" srcId="{9383D1AE-AC2C-D048-B0C7-50B25D262451}" destId="{E4297A33-FA57-0F4A-AB64-66DDA8A9F3AA}" srcOrd="6" destOrd="0" presId="urn:microsoft.com/office/officeart/2005/8/layout/default"/>
    <dgm:cxn modelId="{66A1F4A8-D29A-5F4B-9104-28D33BFA2595}" type="presParOf" srcId="{9383D1AE-AC2C-D048-B0C7-50B25D262451}" destId="{C9CF3CDA-AE93-D64C-AE29-9FB5E7A870C2}" srcOrd="7" destOrd="0" presId="urn:microsoft.com/office/officeart/2005/8/layout/default"/>
    <dgm:cxn modelId="{0FAA1A6F-3E2A-2540-8FD3-706899E74490}" type="presParOf" srcId="{9383D1AE-AC2C-D048-B0C7-50B25D262451}" destId="{42958EB9-A078-EB40-99C3-0227BE3EBE49}" srcOrd="8" destOrd="0" presId="urn:microsoft.com/office/officeart/2005/8/layout/default"/>
    <dgm:cxn modelId="{907313EA-DA02-7D49-980B-40EEF3B79EA0}" type="presParOf" srcId="{9383D1AE-AC2C-D048-B0C7-50B25D262451}" destId="{D96E3B93-40EF-1844-8F9E-6354D5A6A0E9}" srcOrd="9" destOrd="0" presId="urn:microsoft.com/office/officeart/2005/8/layout/default"/>
    <dgm:cxn modelId="{5325BF70-C8EF-C54F-A172-E38A78C54FBA}" type="presParOf" srcId="{9383D1AE-AC2C-D048-B0C7-50B25D262451}" destId="{53402D78-59BC-FD42-B691-D1EA4980C1C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9F0A07-EB64-664D-9669-6EA0AC37009A}" type="doc">
      <dgm:prSet loTypeId="urn:microsoft.com/office/officeart/2005/8/layout/hProcess10" loCatId="" qsTypeId="urn:microsoft.com/office/officeart/2005/8/quickstyle/simple3" qsCatId="simple" csTypeId="urn:microsoft.com/office/officeart/2005/8/colors/colorful1" csCatId="colorful" phldr="1"/>
      <dgm:spPr/>
      <dgm:t>
        <a:bodyPr/>
        <a:lstStyle/>
        <a:p>
          <a:endParaRPr lang="tr-TR"/>
        </a:p>
      </dgm:t>
    </dgm:pt>
    <dgm:pt modelId="{604E4E06-28E4-2D48-8497-DF4528D029EB}">
      <dgm:prSet phldrT="[Metin]" custT="1"/>
      <dgm:spPr/>
      <dgm:t>
        <a:bodyPr/>
        <a:lstStyle/>
        <a:p>
          <a:r>
            <a:rPr lang="tr-TR" sz="1800" b="1" dirty="0">
              <a:latin typeface="Tahoma" panose="020B0604030504040204" pitchFamily="34" charset="0"/>
              <a:ea typeface="Tahoma" panose="020B0604030504040204" pitchFamily="34" charset="0"/>
              <a:cs typeface="Tahoma" panose="020B0604030504040204" pitchFamily="34" charset="0"/>
            </a:rPr>
            <a:t>Kategorik anlamlar</a:t>
          </a:r>
          <a:endParaRPr lang="tr-TR" sz="1800" dirty="0">
            <a:latin typeface="Tahoma" panose="020B0604030504040204" pitchFamily="34" charset="0"/>
            <a:ea typeface="Tahoma" panose="020B0604030504040204" pitchFamily="34" charset="0"/>
            <a:cs typeface="Tahoma" panose="020B0604030504040204" pitchFamily="34" charset="0"/>
          </a:endParaRPr>
        </a:p>
        <a:p>
          <a:r>
            <a:rPr lang="tr-TR" sz="1800" dirty="0" err="1">
              <a:latin typeface="Tahoma" panose="020B0604030504040204" pitchFamily="34" charset="0"/>
              <a:ea typeface="Tahoma" panose="020B0604030504040204" pitchFamily="34" charset="0"/>
              <a:cs typeface="Tahoma" panose="020B0604030504040204" pitchFamily="34" charset="0"/>
            </a:rPr>
            <a:t>Örn</a:t>
          </a:r>
          <a:r>
            <a:rPr lang="tr-TR" sz="1800" dirty="0">
              <a:latin typeface="Tahoma" panose="020B0604030504040204" pitchFamily="34" charset="0"/>
              <a:ea typeface="Tahoma" panose="020B0604030504040204" pitchFamily="34" charset="0"/>
              <a:cs typeface="Tahoma" panose="020B0604030504040204" pitchFamily="34" charset="0"/>
            </a:rPr>
            <a:t>., araçlar kategorisi</a:t>
          </a:r>
        </a:p>
      </dgm:t>
    </dgm:pt>
    <dgm:pt modelId="{AE8A5ABF-1A79-794D-BD94-ADF7CA202DFC}" type="parTrans" cxnId="{F06CE6A4-CAA0-9046-9FC5-5A8F22CAAF09}">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C7114600-0867-F842-8E6D-09D0E00BD547}" type="sibTrans" cxnId="{F06CE6A4-CAA0-9046-9FC5-5A8F22CAAF09}">
      <dgm:prSet custT="1"/>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9A46883C-E926-9340-8167-8CA2695B1AB0}">
      <dgm:prSet phldrT="[Metin]" custT="1"/>
      <dgm:spPr/>
      <dgm:t>
        <a:bodyPr/>
        <a:lstStyle/>
        <a:p>
          <a:r>
            <a:rPr lang="tr-TR" sz="1800" b="1" dirty="0">
              <a:latin typeface="Tahoma" panose="020B0604030504040204" pitchFamily="34" charset="0"/>
              <a:ea typeface="Tahoma" panose="020B0604030504040204" pitchFamily="34" charset="0"/>
              <a:cs typeface="Tahoma" panose="020B0604030504040204" pitchFamily="34" charset="0"/>
            </a:rPr>
            <a:t>Doğru sözcüğü seçmede ve sözcükleri ifade etmede zorluk</a:t>
          </a:r>
          <a:endParaRPr lang="tr-TR" sz="1800" dirty="0">
            <a:latin typeface="Tahoma" panose="020B0604030504040204" pitchFamily="34" charset="0"/>
            <a:ea typeface="Tahoma" panose="020B0604030504040204" pitchFamily="34" charset="0"/>
            <a:cs typeface="Tahoma" panose="020B0604030504040204" pitchFamily="34" charset="0"/>
          </a:endParaRPr>
        </a:p>
      </dgm:t>
    </dgm:pt>
    <dgm:pt modelId="{73F1829C-2633-4248-9D70-4CE9C8492794}" type="parTrans" cxnId="{607D2D46-7E4A-314A-8854-A55C02DA6CB7}">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6E145C56-88FE-5748-8359-6B0E2E21D112}" type="sibTrans" cxnId="{607D2D46-7E4A-314A-8854-A55C02DA6CB7}">
      <dgm:prSet custT="1"/>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C8755A3F-55AC-E74B-99CB-0FB9F3186889}">
      <dgm:prSet phldrT="[Metin]" custT="1"/>
      <dgm:spPr/>
      <dgm:t>
        <a:bodyPr/>
        <a:lstStyle/>
        <a:p>
          <a:r>
            <a:rPr lang="tr-TR" sz="1800" b="0" dirty="0">
              <a:latin typeface="Tahoma" panose="020B0604030504040204" pitchFamily="34" charset="0"/>
              <a:ea typeface="Tahoma" panose="020B0604030504040204" pitchFamily="34" charset="0"/>
              <a:cs typeface="Tahoma" panose="020B0604030504040204" pitchFamily="34" charset="0"/>
            </a:rPr>
            <a:t>Bir sözcüğün farklı bir cümlede </a:t>
          </a:r>
          <a:r>
            <a:rPr lang="tr-TR" sz="1800" b="1" dirty="0">
              <a:latin typeface="Tahoma" panose="020B0604030504040204" pitchFamily="34" charset="0"/>
              <a:ea typeface="Tahoma" panose="020B0604030504040204" pitchFamily="34" charset="0"/>
              <a:cs typeface="Tahoma" panose="020B0604030504040204" pitchFamily="34" charset="0"/>
            </a:rPr>
            <a:t>farklı bir anlamı temsil ettiğini </a:t>
          </a:r>
          <a:r>
            <a:rPr lang="tr-TR" sz="1800" dirty="0">
              <a:latin typeface="Tahoma" panose="020B0604030504040204" pitchFamily="34" charset="0"/>
              <a:ea typeface="Tahoma" panose="020B0604030504040204" pitchFamily="34" charset="0"/>
              <a:cs typeface="Tahoma" panose="020B0604030504040204" pitchFamily="34" charset="0"/>
            </a:rPr>
            <a:t>anlamda güçlük. </a:t>
          </a:r>
        </a:p>
      </dgm:t>
    </dgm:pt>
    <dgm:pt modelId="{663004A9-8991-DA4F-A540-73396D8640AA}" type="parTrans" cxnId="{AECBEFE2-8B69-064F-B5A0-53D67D7D513D}">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4D413004-D969-3B4A-880D-8E813498EA19}" type="sibTrans" cxnId="{AECBEFE2-8B69-064F-B5A0-53D67D7D513D}">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90702487-FBA4-0B44-BD3E-47BBBBB4823A}">
      <dgm:prSet phldrT="[Metin]" custT="1"/>
      <dgm:spPr/>
      <dgm:t>
        <a:bodyPr/>
        <a:lstStyle/>
        <a:p>
          <a:r>
            <a:rPr lang="tr-TR" sz="1800" dirty="0" err="1">
              <a:latin typeface="Tahoma" panose="020B0604030504040204" pitchFamily="34" charset="0"/>
              <a:ea typeface="Tahoma" panose="020B0604030504040204" pitchFamily="34" charset="0"/>
              <a:cs typeface="Tahoma" panose="020B0604030504040204" pitchFamily="34" charset="0"/>
            </a:rPr>
            <a:t>örn</a:t>
          </a:r>
          <a:r>
            <a:rPr lang="tr-TR" sz="1800" dirty="0">
              <a:latin typeface="Tahoma" panose="020B0604030504040204" pitchFamily="34" charset="0"/>
              <a:ea typeface="Tahoma" panose="020B0604030504040204" pitchFamily="34" charset="0"/>
              <a:cs typeface="Tahoma" panose="020B0604030504040204" pitchFamily="34" charset="0"/>
            </a:rPr>
            <a:t>., Bardağa su döktü/Sınavda ter döktü</a:t>
          </a:r>
        </a:p>
      </dgm:t>
    </dgm:pt>
    <dgm:pt modelId="{18490715-151E-114F-A3E6-0FBD45D98A3B}" type="parTrans" cxnId="{9E45A8C1-6193-244E-AC45-E16E6E45686C}">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8ADF2EB2-E82E-1243-970F-FB527E641087}" type="sibTrans" cxnId="{9E45A8C1-6193-244E-AC45-E16E6E45686C}">
      <dgm:prSet/>
      <dgm:spPr/>
      <dgm:t>
        <a:bodyPr/>
        <a:lstStyle/>
        <a:p>
          <a:endParaRPr lang="tr-TR" sz="1800">
            <a:latin typeface="Tahoma" panose="020B0604030504040204" pitchFamily="34" charset="0"/>
            <a:ea typeface="Tahoma" panose="020B0604030504040204" pitchFamily="34" charset="0"/>
            <a:cs typeface="Tahoma" panose="020B0604030504040204" pitchFamily="34" charset="0"/>
          </a:endParaRPr>
        </a:p>
      </dgm:t>
    </dgm:pt>
    <dgm:pt modelId="{A345402B-E326-A048-8A4F-3F043413080A}" type="pres">
      <dgm:prSet presAssocID="{8A9F0A07-EB64-664D-9669-6EA0AC37009A}" presName="Name0" presStyleCnt="0">
        <dgm:presLayoutVars>
          <dgm:dir/>
          <dgm:resizeHandles val="exact"/>
        </dgm:presLayoutVars>
      </dgm:prSet>
      <dgm:spPr/>
    </dgm:pt>
    <dgm:pt modelId="{6DA3633B-905C-5445-A115-F05C0063021F}" type="pres">
      <dgm:prSet presAssocID="{604E4E06-28E4-2D48-8497-DF4528D029EB}" presName="composite" presStyleCnt="0"/>
      <dgm:spPr/>
    </dgm:pt>
    <dgm:pt modelId="{F748CFE9-12BB-B04F-803A-6179A515CF4A}" type="pres">
      <dgm:prSet presAssocID="{604E4E06-28E4-2D48-8497-DF4528D029EB}" presName="imagSh" presStyleLbl="bgImgPlace1" presStyleIdx="0" presStyleCnt="3"/>
      <dgm:spPr/>
    </dgm:pt>
    <dgm:pt modelId="{B58B3FF6-D83F-FA40-AC79-F1571C07DD99}" type="pres">
      <dgm:prSet presAssocID="{604E4E06-28E4-2D48-8497-DF4528D029EB}" presName="txNode" presStyleLbl="node1" presStyleIdx="0" presStyleCnt="3">
        <dgm:presLayoutVars>
          <dgm:bulletEnabled val="1"/>
        </dgm:presLayoutVars>
      </dgm:prSet>
      <dgm:spPr/>
    </dgm:pt>
    <dgm:pt modelId="{7F631E58-52E7-504A-926B-4CABB52946C2}" type="pres">
      <dgm:prSet presAssocID="{C7114600-0867-F842-8E6D-09D0E00BD547}" presName="sibTrans" presStyleLbl="sibTrans2D1" presStyleIdx="0" presStyleCnt="2"/>
      <dgm:spPr/>
    </dgm:pt>
    <dgm:pt modelId="{66ABAF7B-C480-E845-A46D-AD9D224B9BB0}" type="pres">
      <dgm:prSet presAssocID="{C7114600-0867-F842-8E6D-09D0E00BD547}" presName="connTx" presStyleLbl="sibTrans2D1" presStyleIdx="0" presStyleCnt="2"/>
      <dgm:spPr/>
    </dgm:pt>
    <dgm:pt modelId="{9C56E403-75D2-894D-9AFF-AB78BC654FC9}" type="pres">
      <dgm:prSet presAssocID="{9A46883C-E926-9340-8167-8CA2695B1AB0}" presName="composite" presStyleCnt="0"/>
      <dgm:spPr/>
    </dgm:pt>
    <dgm:pt modelId="{08B6E375-C2C5-D94C-AF13-57C4F604A995}" type="pres">
      <dgm:prSet presAssocID="{9A46883C-E926-9340-8167-8CA2695B1AB0}" presName="imagSh" presStyleLbl="bgImgPlace1" presStyleIdx="1" presStyleCnt="3"/>
      <dgm:spPr/>
    </dgm:pt>
    <dgm:pt modelId="{BC7A7413-15C3-E74F-BE57-F238B2B22DEA}" type="pres">
      <dgm:prSet presAssocID="{9A46883C-E926-9340-8167-8CA2695B1AB0}" presName="txNode" presStyleLbl="node1" presStyleIdx="1" presStyleCnt="3">
        <dgm:presLayoutVars>
          <dgm:bulletEnabled val="1"/>
        </dgm:presLayoutVars>
      </dgm:prSet>
      <dgm:spPr/>
    </dgm:pt>
    <dgm:pt modelId="{4234A962-2F8A-AB4D-A623-C2D80A6E2FEC}" type="pres">
      <dgm:prSet presAssocID="{6E145C56-88FE-5748-8359-6B0E2E21D112}" presName="sibTrans" presStyleLbl="sibTrans2D1" presStyleIdx="1" presStyleCnt="2"/>
      <dgm:spPr/>
    </dgm:pt>
    <dgm:pt modelId="{8B9BBE58-C701-3E48-9711-50820B52A022}" type="pres">
      <dgm:prSet presAssocID="{6E145C56-88FE-5748-8359-6B0E2E21D112}" presName="connTx" presStyleLbl="sibTrans2D1" presStyleIdx="1" presStyleCnt="2"/>
      <dgm:spPr/>
    </dgm:pt>
    <dgm:pt modelId="{74BCDA82-455B-4145-AC68-C04B9B7BEA3B}" type="pres">
      <dgm:prSet presAssocID="{C8755A3F-55AC-E74B-99CB-0FB9F3186889}" presName="composite" presStyleCnt="0"/>
      <dgm:spPr/>
    </dgm:pt>
    <dgm:pt modelId="{86D6BA9A-44B8-DF4D-8BAB-62C15F9F2813}" type="pres">
      <dgm:prSet presAssocID="{C8755A3F-55AC-E74B-99CB-0FB9F3186889}" presName="imagSh" presStyleLbl="bgImgPlace1" presStyleIdx="2" presStyleCnt="3"/>
      <dgm:spPr/>
    </dgm:pt>
    <dgm:pt modelId="{27AFAF6D-4B21-3746-8F85-05AA0116FBCA}" type="pres">
      <dgm:prSet presAssocID="{C8755A3F-55AC-E74B-99CB-0FB9F3186889}" presName="txNode" presStyleLbl="node1" presStyleIdx="2" presStyleCnt="3" custScaleX="110740" custScaleY="114029">
        <dgm:presLayoutVars>
          <dgm:bulletEnabled val="1"/>
        </dgm:presLayoutVars>
      </dgm:prSet>
      <dgm:spPr/>
    </dgm:pt>
  </dgm:ptLst>
  <dgm:cxnLst>
    <dgm:cxn modelId="{A5B1A90C-BB76-844A-953A-4D21F568266A}" type="presOf" srcId="{90702487-FBA4-0B44-BD3E-47BBBBB4823A}" destId="{27AFAF6D-4B21-3746-8F85-05AA0116FBCA}" srcOrd="0" destOrd="1" presId="urn:microsoft.com/office/officeart/2005/8/layout/hProcess10"/>
    <dgm:cxn modelId="{7FFBAE13-4174-624E-9A53-4DBC9D5ED798}" type="presOf" srcId="{8A9F0A07-EB64-664D-9669-6EA0AC37009A}" destId="{A345402B-E326-A048-8A4F-3F043413080A}" srcOrd="0" destOrd="0" presId="urn:microsoft.com/office/officeart/2005/8/layout/hProcess10"/>
    <dgm:cxn modelId="{0DCE362B-1BD0-4842-91E7-BBC9F6F3B6F8}" type="presOf" srcId="{9A46883C-E926-9340-8167-8CA2695B1AB0}" destId="{BC7A7413-15C3-E74F-BE57-F238B2B22DEA}" srcOrd="0" destOrd="0" presId="urn:microsoft.com/office/officeart/2005/8/layout/hProcess10"/>
    <dgm:cxn modelId="{6E546342-0334-0B46-9A06-32F5E71E122E}" type="presOf" srcId="{6E145C56-88FE-5748-8359-6B0E2E21D112}" destId="{8B9BBE58-C701-3E48-9711-50820B52A022}" srcOrd="1" destOrd="0" presId="urn:microsoft.com/office/officeart/2005/8/layout/hProcess10"/>
    <dgm:cxn modelId="{607D2D46-7E4A-314A-8854-A55C02DA6CB7}" srcId="{8A9F0A07-EB64-664D-9669-6EA0AC37009A}" destId="{9A46883C-E926-9340-8167-8CA2695B1AB0}" srcOrd="1" destOrd="0" parTransId="{73F1829C-2633-4248-9D70-4CE9C8492794}" sibTransId="{6E145C56-88FE-5748-8359-6B0E2E21D112}"/>
    <dgm:cxn modelId="{C62B5753-105F-2644-8E09-4CA817AC9239}" type="presOf" srcId="{C8755A3F-55AC-E74B-99CB-0FB9F3186889}" destId="{27AFAF6D-4B21-3746-8F85-05AA0116FBCA}" srcOrd="0" destOrd="0" presId="urn:microsoft.com/office/officeart/2005/8/layout/hProcess10"/>
    <dgm:cxn modelId="{91446E53-E3DC-B647-900C-8C65A2929557}" type="presOf" srcId="{6E145C56-88FE-5748-8359-6B0E2E21D112}" destId="{4234A962-2F8A-AB4D-A623-C2D80A6E2FEC}" srcOrd="0" destOrd="0" presId="urn:microsoft.com/office/officeart/2005/8/layout/hProcess10"/>
    <dgm:cxn modelId="{33D3CA78-2572-2044-B0E6-3CCDC4DC17B8}" type="presOf" srcId="{C7114600-0867-F842-8E6D-09D0E00BD547}" destId="{7F631E58-52E7-504A-926B-4CABB52946C2}" srcOrd="0" destOrd="0" presId="urn:microsoft.com/office/officeart/2005/8/layout/hProcess10"/>
    <dgm:cxn modelId="{FFEE318B-5544-2E42-A7D5-1F1563A27D0F}" type="presOf" srcId="{C7114600-0867-F842-8E6D-09D0E00BD547}" destId="{66ABAF7B-C480-E845-A46D-AD9D224B9BB0}" srcOrd="1" destOrd="0" presId="urn:microsoft.com/office/officeart/2005/8/layout/hProcess10"/>
    <dgm:cxn modelId="{F06CE6A4-CAA0-9046-9FC5-5A8F22CAAF09}" srcId="{8A9F0A07-EB64-664D-9669-6EA0AC37009A}" destId="{604E4E06-28E4-2D48-8497-DF4528D029EB}" srcOrd="0" destOrd="0" parTransId="{AE8A5ABF-1A79-794D-BD94-ADF7CA202DFC}" sibTransId="{C7114600-0867-F842-8E6D-09D0E00BD547}"/>
    <dgm:cxn modelId="{9E45A8C1-6193-244E-AC45-E16E6E45686C}" srcId="{C8755A3F-55AC-E74B-99CB-0FB9F3186889}" destId="{90702487-FBA4-0B44-BD3E-47BBBBB4823A}" srcOrd="0" destOrd="0" parTransId="{18490715-151E-114F-A3E6-0FBD45D98A3B}" sibTransId="{8ADF2EB2-E82E-1243-970F-FB527E641087}"/>
    <dgm:cxn modelId="{E0A6F3C2-7BB9-D642-9EA3-232C94DEDA3B}" type="presOf" srcId="{604E4E06-28E4-2D48-8497-DF4528D029EB}" destId="{B58B3FF6-D83F-FA40-AC79-F1571C07DD99}" srcOrd="0" destOrd="0" presId="urn:microsoft.com/office/officeart/2005/8/layout/hProcess10"/>
    <dgm:cxn modelId="{AECBEFE2-8B69-064F-B5A0-53D67D7D513D}" srcId="{8A9F0A07-EB64-664D-9669-6EA0AC37009A}" destId="{C8755A3F-55AC-E74B-99CB-0FB9F3186889}" srcOrd="2" destOrd="0" parTransId="{663004A9-8991-DA4F-A540-73396D8640AA}" sibTransId="{4D413004-D969-3B4A-880D-8E813498EA19}"/>
    <dgm:cxn modelId="{9BD37ECB-5683-3149-BC0F-6BDEE43061FD}" type="presParOf" srcId="{A345402B-E326-A048-8A4F-3F043413080A}" destId="{6DA3633B-905C-5445-A115-F05C0063021F}" srcOrd="0" destOrd="0" presId="urn:microsoft.com/office/officeart/2005/8/layout/hProcess10"/>
    <dgm:cxn modelId="{9A27FFE7-0425-D040-BF04-A4D37D3D68A5}" type="presParOf" srcId="{6DA3633B-905C-5445-A115-F05C0063021F}" destId="{F748CFE9-12BB-B04F-803A-6179A515CF4A}" srcOrd="0" destOrd="0" presId="urn:microsoft.com/office/officeart/2005/8/layout/hProcess10"/>
    <dgm:cxn modelId="{EBF2A7D9-1B5A-4842-A3D7-FBEEC3DD06C3}" type="presParOf" srcId="{6DA3633B-905C-5445-A115-F05C0063021F}" destId="{B58B3FF6-D83F-FA40-AC79-F1571C07DD99}" srcOrd="1" destOrd="0" presId="urn:microsoft.com/office/officeart/2005/8/layout/hProcess10"/>
    <dgm:cxn modelId="{CEF82776-645A-4442-9F79-7587B1DFDD3A}" type="presParOf" srcId="{A345402B-E326-A048-8A4F-3F043413080A}" destId="{7F631E58-52E7-504A-926B-4CABB52946C2}" srcOrd="1" destOrd="0" presId="urn:microsoft.com/office/officeart/2005/8/layout/hProcess10"/>
    <dgm:cxn modelId="{A36AA9A6-2CD6-BE43-8626-3514758A6862}" type="presParOf" srcId="{7F631E58-52E7-504A-926B-4CABB52946C2}" destId="{66ABAF7B-C480-E845-A46D-AD9D224B9BB0}" srcOrd="0" destOrd="0" presId="urn:microsoft.com/office/officeart/2005/8/layout/hProcess10"/>
    <dgm:cxn modelId="{F2968BD8-08AD-0F40-97E0-9120B71A6051}" type="presParOf" srcId="{A345402B-E326-A048-8A4F-3F043413080A}" destId="{9C56E403-75D2-894D-9AFF-AB78BC654FC9}" srcOrd="2" destOrd="0" presId="urn:microsoft.com/office/officeart/2005/8/layout/hProcess10"/>
    <dgm:cxn modelId="{F181BE5E-D984-6E4F-A97C-FFCB2B6B7A35}" type="presParOf" srcId="{9C56E403-75D2-894D-9AFF-AB78BC654FC9}" destId="{08B6E375-C2C5-D94C-AF13-57C4F604A995}" srcOrd="0" destOrd="0" presId="urn:microsoft.com/office/officeart/2005/8/layout/hProcess10"/>
    <dgm:cxn modelId="{0C35FF7D-EFB5-C84A-AD77-8AD2D8F64B7A}" type="presParOf" srcId="{9C56E403-75D2-894D-9AFF-AB78BC654FC9}" destId="{BC7A7413-15C3-E74F-BE57-F238B2B22DEA}" srcOrd="1" destOrd="0" presId="urn:microsoft.com/office/officeart/2005/8/layout/hProcess10"/>
    <dgm:cxn modelId="{317F9612-B635-B14D-BE44-1145972ECFE4}" type="presParOf" srcId="{A345402B-E326-A048-8A4F-3F043413080A}" destId="{4234A962-2F8A-AB4D-A623-C2D80A6E2FEC}" srcOrd="3" destOrd="0" presId="urn:microsoft.com/office/officeart/2005/8/layout/hProcess10"/>
    <dgm:cxn modelId="{98AA0214-201E-594D-8446-5C8931850B2F}" type="presParOf" srcId="{4234A962-2F8A-AB4D-A623-C2D80A6E2FEC}" destId="{8B9BBE58-C701-3E48-9711-50820B52A022}" srcOrd="0" destOrd="0" presId="urn:microsoft.com/office/officeart/2005/8/layout/hProcess10"/>
    <dgm:cxn modelId="{7A98E113-8D09-154F-AEEE-3D21ABB9C65A}" type="presParOf" srcId="{A345402B-E326-A048-8A4F-3F043413080A}" destId="{74BCDA82-455B-4145-AC68-C04B9B7BEA3B}" srcOrd="4" destOrd="0" presId="urn:microsoft.com/office/officeart/2005/8/layout/hProcess10"/>
    <dgm:cxn modelId="{77076A8F-24AC-C544-BE2B-3B927204343C}" type="presParOf" srcId="{74BCDA82-455B-4145-AC68-C04B9B7BEA3B}" destId="{86D6BA9A-44B8-DF4D-8BAB-62C15F9F2813}" srcOrd="0" destOrd="0" presId="urn:microsoft.com/office/officeart/2005/8/layout/hProcess10"/>
    <dgm:cxn modelId="{0F377324-9F03-FF4A-AF85-88CCCCA446E9}" type="presParOf" srcId="{74BCDA82-455B-4145-AC68-C04B9B7BEA3B}" destId="{27AFAF6D-4B21-3746-8F85-05AA0116FBC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D538AD-0510-DD4E-9898-FF37D97BE44E}" type="doc">
      <dgm:prSet loTypeId="urn:microsoft.com/office/officeart/2005/8/layout/list1" loCatId="" qsTypeId="urn:microsoft.com/office/officeart/2005/8/quickstyle/simple3" qsCatId="simple" csTypeId="urn:microsoft.com/office/officeart/2005/8/colors/colorful1" csCatId="colorful" phldr="1"/>
      <dgm:spPr/>
      <dgm:t>
        <a:bodyPr/>
        <a:lstStyle/>
        <a:p>
          <a:endParaRPr lang="tr-TR"/>
        </a:p>
      </dgm:t>
    </dgm:pt>
    <dgm:pt modelId="{90CFC5A8-96BD-0442-93C6-C9DBD61A8F41}">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Sınırlı sözcük dağarcığı</a:t>
          </a:r>
        </a:p>
      </dgm:t>
    </dgm:pt>
    <dgm:pt modelId="{4A8DEC5A-8EEF-5B43-B534-F29F04010C1D}" type="parTrans" cxnId="{0D9BEA48-0E46-4B40-9F87-E06F7148719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B5F04FA-B3FF-1744-88BD-FF822A8E739F}" type="sibTrans" cxnId="{0D9BEA48-0E46-4B40-9F87-E06F7148719B}">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AF130C2C-8C50-5546-B842-522A9510017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Kendini ifade etmede sınırlı sözcük kullanımı</a:t>
          </a:r>
        </a:p>
      </dgm:t>
    </dgm:pt>
    <dgm:pt modelId="{85FA954E-5FA4-B64F-9535-6F489E675F8E}" type="parTrans" cxnId="{5F4B1514-3B19-7248-A8DF-84865CD62D4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B6C848C-5146-AF4E-A233-D0170449C86C}" type="sibTrans" cxnId="{5F4B1514-3B19-7248-A8DF-84865CD62D46}">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7C237A1-7F32-5044-B3B9-0AB8A98A4D55}">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Sözel yönergeleri takip etmede güçlük</a:t>
          </a:r>
        </a:p>
      </dgm:t>
    </dgm:pt>
    <dgm:pt modelId="{C98FB3E8-3ECF-C846-9627-EEFBC4E45027}" type="parTrans" cxnId="{7BC20814-437D-5E4D-AF4F-02A338FD8E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FC5F618-870A-B847-8FAD-838B0543BDDA}" type="sibTrans" cxnId="{7BC20814-437D-5E4D-AF4F-02A338FD8E88}">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A81137B-DE58-514C-9705-B802AA7E885D}">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Soru sorma ve soruları anlamada güçlük</a:t>
          </a:r>
        </a:p>
      </dgm:t>
    </dgm:pt>
    <dgm:pt modelId="{E760C93A-6D9B-7D46-AF66-56FE7DF5DE3A}" type="parTrans" cxnId="{B9F3E4B1-55E5-0544-9377-74030FFE27F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430B159A-5D34-9B4A-9CBA-4CAD45E454E2}" type="sibTrans" cxnId="{B9F3E4B1-55E5-0544-9377-74030FFE27F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209F14A9-553F-394C-B444-C98A2ECCC878}">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Aynı kategoride yer alan sözcükleri anlama ve ayırt etmede güçlük</a:t>
          </a:r>
        </a:p>
      </dgm:t>
    </dgm:pt>
    <dgm:pt modelId="{8B50997C-3823-DD45-9564-EDF15B40775B}" type="parTrans" cxnId="{B83933B0-6469-7A42-A326-5A16E9892F5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D708C07-1C90-F84C-B4F0-318B11DBF2A9}" type="sibTrans" cxnId="{B83933B0-6469-7A42-A326-5A16E9892F55}">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E5D4F636-857A-3249-9E09-F08B8EDD1443}" type="pres">
      <dgm:prSet presAssocID="{BBD538AD-0510-DD4E-9898-FF37D97BE44E}" presName="linear" presStyleCnt="0">
        <dgm:presLayoutVars>
          <dgm:dir/>
          <dgm:animLvl val="lvl"/>
          <dgm:resizeHandles val="exact"/>
        </dgm:presLayoutVars>
      </dgm:prSet>
      <dgm:spPr/>
    </dgm:pt>
    <dgm:pt modelId="{4CC449CE-4927-5346-A9C1-F2A2EE490089}" type="pres">
      <dgm:prSet presAssocID="{90CFC5A8-96BD-0442-93C6-C9DBD61A8F41}" presName="parentLin" presStyleCnt="0"/>
      <dgm:spPr/>
    </dgm:pt>
    <dgm:pt modelId="{30F7E4BE-0C47-5A47-9AF1-7DA574E7FD59}" type="pres">
      <dgm:prSet presAssocID="{90CFC5A8-96BD-0442-93C6-C9DBD61A8F41}" presName="parentLeftMargin" presStyleLbl="node1" presStyleIdx="0" presStyleCnt="5"/>
      <dgm:spPr/>
    </dgm:pt>
    <dgm:pt modelId="{2269A422-58B9-424D-9C16-4CA18EAC0139}" type="pres">
      <dgm:prSet presAssocID="{90CFC5A8-96BD-0442-93C6-C9DBD61A8F41}" presName="parentText" presStyleLbl="node1" presStyleIdx="0" presStyleCnt="5">
        <dgm:presLayoutVars>
          <dgm:chMax val="0"/>
          <dgm:bulletEnabled val="1"/>
        </dgm:presLayoutVars>
      </dgm:prSet>
      <dgm:spPr/>
    </dgm:pt>
    <dgm:pt modelId="{FE03A96F-6BDB-D540-A5BF-B154501AB129}" type="pres">
      <dgm:prSet presAssocID="{90CFC5A8-96BD-0442-93C6-C9DBD61A8F41}" presName="negativeSpace" presStyleCnt="0"/>
      <dgm:spPr/>
    </dgm:pt>
    <dgm:pt modelId="{78E1BE9B-9A59-7443-BF1A-44C1B51CAAE5}" type="pres">
      <dgm:prSet presAssocID="{90CFC5A8-96BD-0442-93C6-C9DBD61A8F41}" presName="childText" presStyleLbl="conFgAcc1" presStyleIdx="0" presStyleCnt="5">
        <dgm:presLayoutVars>
          <dgm:bulletEnabled val="1"/>
        </dgm:presLayoutVars>
      </dgm:prSet>
      <dgm:spPr/>
    </dgm:pt>
    <dgm:pt modelId="{5333FE92-89C7-CF4A-A279-F10EDC78AD79}" type="pres">
      <dgm:prSet presAssocID="{3B5F04FA-B3FF-1744-88BD-FF822A8E739F}" presName="spaceBetweenRectangles" presStyleCnt="0"/>
      <dgm:spPr/>
    </dgm:pt>
    <dgm:pt modelId="{4727CD80-3108-5D43-991D-5DB5BB45A0BF}" type="pres">
      <dgm:prSet presAssocID="{97C237A1-7F32-5044-B3B9-0AB8A98A4D55}" presName="parentLin" presStyleCnt="0"/>
      <dgm:spPr/>
    </dgm:pt>
    <dgm:pt modelId="{5B19B9AA-1CD1-C14D-94A8-567065583EC5}" type="pres">
      <dgm:prSet presAssocID="{97C237A1-7F32-5044-B3B9-0AB8A98A4D55}" presName="parentLeftMargin" presStyleLbl="node1" presStyleIdx="0" presStyleCnt="5"/>
      <dgm:spPr/>
    </dgm:pt>
    <dgm:pt modelId="{0EE0A6D2-F239-624F-ACF4-7C88678B4D1B}" type="pres">
      <dgm:prSet presAssocID="{97C237A1-7F32-5044-B3B9-0AB8A98A4D55}" presName="parentText" presStyleLbl="node1" presStyleIdx="1" presStyleCnt="5">
        <dgm:presLayoutVars>
          <dgm:chMax val="0"/>
          <dgm:bulletEnabled val="1"/>
        </dgm:presLayoutVars>
      </dgm:prSet>
      <dgm:spPr/>
    </dgm:pt>
    <dgm:pt modelId="{D6712964-1395-B84D-814B-E5CA6D5831B7}" type="pres">
      <dgm:prSet presAssocID="{97C237A1-7F32-5044-B3B9-0AB8A98A4D55}" presName="negativeSpace" presStyleCnt="0"/>
      <dgm:spPr/>
    </dgm:pt>
    <dgm:pt modelId="{C5989BB8-431B-9B48-8107-268D614FCA83}" type="pres">
      <dgm:prSet presAssocID="{97C237A1-7F32-5044-B3B9-0AB8A98A4D55}" presName="childText" presStyleLbl="conFgAcc1" presStyleIdx="1" presStyleCnt="5">
        <dgm:presLayoutVars>
          <dgm:bulletEnabled val="1"/>
        </dgm:presLayoutVars>
      </dgm:prSet>
      <dgm:spPr/>
    </dgm:pt>
    <dgm:pt modelId="{772336CE-9AF7-804D-99AC-69BB6C8A253D}" type="pres">
      <dgm:prSet presAssocID="{CFC5F618-870A-B847-8FAD-838B0543BDDA}" presName="spaceBetweenRectangles" presStyleCnt="0"/>
      <dgm:spPr/>
    </dgm:pt>
    <dgm:pt modelId="{1461E7FA-7D16-814F-A429-88559E38FD82}" type="pres">
      <dgm:prSet presAssocID="{AF130C2C-8C50-5546-B842-522A95100173}" presName="parentLin" presStyleCnt="0"/>
      <dgm:spPr/>
    </dgm:pt>
    <dgm:pt modelId="{A2DAC0F3-F3F4-8D4E-9159-08BF035A2796}" type="pres">
      <dgm:prSet presAssocID="{AF130C2C-8C50-5546-B842-522A95100173}" presName="parentLeftMargin" presStyleLbl="node1" presStyleIdx="1" presStyleCnt="5"/>
      <dgm:spPr/>
    </dgm:pt>
    <dgm:pt modelId="{6047FA99-5913-954C-8444-3398C89165B5}" type="pres">
      <dgm:prSet presAssocID="{AF130C2C-8C50-5546-B842-522A95100173}" presName="parentText" presStyleLbl="node1" presStyleIdx="2" presStyleCnt="5">
        <dgm:presLayoutVars>
          <dgm:chMax val="0"/>
          <dgm:bulletEnabled val="1"/>
        </dgm:presLayoutVars>
      </dgm:prSet>
      <dgm:spPr/>
    </dgm:pt>
    <dgm:pt modelId="{5146AB8A-D93F-3B4B-86D7-1A6911AD830B}" type="pres">
      <dgm:prSet presAssocID="{AF130C2C-8C50-5546-B842-522A95100173}" presName="negativeSpace" presStyleCnt="0"/>
      <dgm:spPr/>
    </dgm:pt>
    <dgm:pt modelId="{E3FDABB5-D5E7-3E4D-853E-C94CAD272ABD}" type="pres">
      <dgm:prSet presAssocID="{AF130C2C-8C50-5546-B842-522A95100173}" presName="childText" presStyleLbl="conFgAcc1" presStyleIdx="2" presStyleCnt="5">
        <dgm:presLayoutVars>
          <dgm:bulletEnabled val="1"/>
        </dgm:presLayoutVars>
      </dgm:prSet>
      <dgm:spPr/>
    </dgm:pt>
    <dgm:pt modelId="{03B660B8-085F-694E-B0DF-1160467868E7}" type="pres">
      <dgm:prSet presAssocID="{9B6C848C-5146-AF4E-A233-D0170449C86C}" presName="spaceBetweenRectangles" presStyleCnt="0"/>
      <dgm:spPr/>
    </dgm:pt>
    <dgm:pt modelId="{5E3387BB-7A69-0D41-8A15-F2A4B641C8F7}" type="pres">
      <dgm:prSet presAssocID="{7A81137B-DE58-514C-9705-B802AA7E885D}" presName="parentLin" presStyleCnt="0"/>
      <dgm:spPr/>
    </dgm:pt>
    <dgm:pt modelId="{2D5802C2-319C-6D46-A09A-E3B849AC463F}" type="pres">
      <dgm:prSet presAssocID="{7A81137B-DE58-514C-9705-B802AA7E885D}" presName="parentLeftMargin" presStyleLbl="node1" presStyleIdx="2" presStyleCnt="5"/>
      <dgm:spPr/>
    </dgm:pt>
    <dgm:pt modelId="{0574C581-FCF7-C044-9699-C9A4996B9588}" type="pres">
      <dgm:prSet presAssocID="{7A81137B-DE58-514C-9705-B802AA7E885D}" presName="parentText" presStyleLbl="node1" presStyleIdx="3" presStyleCnt="5">
        <dgm:presLayoutVars>
          <dgm:chMax val="0"/>
          <dgm:bulletEnabled val="1"/>
        </dgm:presLayoutVars>
      </dgm:prSet>
      <dgm:spPr/>
    </dgm:pt>
    <dgm:pt modelId="{D2B24794-9C95-AC46-8042-F247C11895EA}" type="pres">
      <dgm:prSet presAssocID="{7A81137B-DE58-514C-9705-B802AA7E885D}" presName="negativeSpace" presStyleCnt="0"/>
      <dgm:spPr/>
    </dgm:pt>
    <dgm:pt modelId="{366E3E22-4896-DC40-AADC-10048F923813}" type="pres">
      <dgm:prSet presAssocID="{7A81137B-DE58-514C-9705-B802AA7E885D}" presName="childText" presStyleLbl="conFgAcc1" presStyleIdx="3" presStyleCnt="5">
        <dgm:presLayoutVars>
          <dgm:bulletEnabled val="1"/>
        </dgm:presLayoutVars>
      </dgm:prSet>
      <dgm:spPr/>
    </dgm:pt>
    <dgm:pt modelId="{E2FFD833-6930-1F43-A50F-635FB307A803}" type="pres">
      <dgm:prSet presAssocID="{430B159A-5D34-9B4A-9CBA-4CAD45E454E2}" presName="spaceBetweenRectangles" presStyleCnt="0"/>
      <dgm:spPr/>
    </dgm:pt>
    <dgm:pt modelId="{63D2CBEA-54CF-794A-A820-AA6533290AAB}" type="pres">
      <dgm:prSet presAssocID="{209F14A9-553F-394C-B444-C98A2ECCC878}" presName="parentLin" presStyleCnt="0"/>
      <dgm:spPr/>
    </dgm:pt>
    <dgm:pt modelId="{11EC49DA-39EE-7B4C-A607-671F2AADC79B}" type="pres">
      <dgm:prSet presAssocID="{209F14A9-553F-394C-B444-C98A2ECCC878}" presName="parentLeftMargin" presStyleLbl="node1" presStyleIdx="3" presStyleCnt="5"/>
      <dgm:spPr/>
    </dgm:pt>
    <dgm:pt modelId="{4246673B-1730-F14C-8C83-A3A1839EE070}" type="pres">
      <dgm:prSet presAssocID="{209F14A9-553F-394C-B444-C98A2ECCC878}" presName="parentText" presStyleLbl="node1" presStyleIdx="4" presStyleCnt="5" custScaleY="139560">
        <dgm:presLayoutVars>
          <dgm:chMax val="0"/>
          <dgm:bulletEnabled val="1"/>
        </dgm:presLayoutVars>
      </dgm:prSet>
      <dgm:spPr/>
    </dgm:pt>
    <dgm:pt modelId="{9348C0D3-747F-044A-A2D8-B8340F865278}" type="pres">
      <dgm:prSet presAssocID="{209F14A9-553F-394C-B444-C98A2ECCC878}" presName="negativeSpace" presStyleCnt="0"/>
      <dgm:spPr/>
    </dgm:pt>
    <dgm:pt modelId="{A97ED34A-12F4-3C49-9BE3-9324C8622EC1}" type="pres">
      <dgm:prSet presAssocID="{209F14A9-553F-394C-B444-C98A2ECCC878}" presName="childText" presStyleLbl="conFgAcc1" presStyleIdx="4" presStyleCnt="5">
        <dgm:presLayoutVars>
          <dgm:bulletEnabled val="1"/>
        </dgm:presLayoutVars>
      </dgm:prSet>
      <dgm:spPr/>
    </dgm:pt>
  </dgm:ptLst>
  <dgm:cxnLst>
    <dgm:cxn modelId="{7BC20814-437D-5E4D-AF4F-02A338FD8E88}" srcId="{BBD538AD-0510-DD4E-9898-FF37D97BE44E}" destId="{97C237A1-7F32-5044-B3B9-0AB8A98A4D55}" srcOrd="1" destOrd="0" parTransId="{C98FB3E8-3ECF-C846-9627-EEFBC4E45027}" sibTransId="{CFC5F618-870A-B847-8FAD-838B0543BDDA}"/>
    <dgm:cxn modelId="{5F4B1514-3B19-7248-A8DF-84865CD62D46}" srcId="{BBD538AD-0510-DD4E-9898-FF37D97BE44E}" destId="{AF130C2C-8C50-5546-B842-522A95100173}" srcOrd="2" destOrd="0" parTransId="{85FA954E-5FA4-B64F-9535-6F489E675F8E}" sibTransId="{9B6C848C-5146-AF4E-A233-D0170449C86C}"/>
    <dgm:cxn modelId="{7A31DA43-5097-A942-AA43-9CEBC88D2743}" type="presOf" srcId="{97C237A1-7F32-5044-B3B9-0AB8A98A4D55}" destId="{5B19B9AA-1CD1-C14D-94A8-567065583EC5}" srcOrd="0" destOrd="0" presId="urn:microsoft.com/office/officeart/2005/8/layout/list1"/>
    <dgm:cxn modelId="{0D9BEA48-0E46-4B40-9F87-E06F7148719B}" srcId="{BBD538AD-0510-DD4E-9898-FF37D97BE44E}" destId="{90CFC5A8-96BD-0442-93C6-C9DBD61A8F41}" srcOrd="0" destOrd="0" parTransId="{4A8DEC5A-8EEF-5B43-B534-F29F04010C1D}" sibTransId="{3B5F04FA-B3FF-1744-88BD-FF822A8E739F}"/>
    <dgm:cxn modelId="{67187D76-C0BA-DB40-98AD-24C7666033AF}" type="presOf" srcId="{209F14A9-553F-394C-B444-C98A2ECCC878}" destId="{4246673B-1730-F14C-8C83-A3A1839EE070}" srcOrd="1" destOrd="0" presId="urn:microsoft.com/office/officeart/2005/8/layout/list1"/>
    <dgm:cxn modelId="{1088B89F-90C9-7A42-B1FA-453C84F5ED6F}" type="presOf" srcId="{209F14A9-553F-394C-B444-C98A2ECCC878}" destId="{11EC49DA-39EE-7B4C-A607-671F2AADC79B}" srcOrd="0" destOrd="0" presId="urn:microsoft.com/office/officeart/2005/8/layout/list1"/>
    <dgm:cxn modelId="{9ADD21AC-0D72-B844-8C24-7D15D73620F5}" type="presOf" srcId="{90CFC5A8-96BD-0442-93C6-C9DBD61A8F41}" destId="{30F7E4BE-0C47-5A47-9AF1-7DA574E7FD59}" srcOrd="0" destOrd="0" presId="urn:microsoft.com/office/officeart/2005/8/layout/list1"/>
    <dgm:cxn modelId="{C66C17AF-23E0-7C4B-B9E8-0DC57B584CDE}" type="presOf" srcId="{97C237A1-7F32-5044-B3B9-0AB8A98A4D55}" destId="{0EE0A6D2-F239-624F-ACF4-7C88678B4D1B}" srcOrd="1" destOrd="0" presId="urn:microsoft.com/office/officeart/2005/8/layout/list1"/>
    <dgm:cxn modelId="{B83933B0-6469-7A42-A326-5A16E9892F55}" srcId="{BBD538AD-0510-DD4E-9898-FF37D97BE44E}" destId="{209F14A9-553F-394C-B444-C98A2ECCC878}" srcOrd="4" destOrd="0" parTransId="{8B50997C-3823-DD45-9564-EDF15B40775B}" sibTransId="{CD708C07-1C90-F84C-B4F0-318B11DBF2A9}"/>
    <dgm:cxn modelId="{B9F3E4B1-55E5-0544-9377-74030FFE27FD}" srcId="{BBD538AD-0510-DD4E-9898-FF37D97BE44E}" destId="{7A81137B-DE58-514C-9705-B802AA7E885D}" srcOrd="3" destOrd="0" parTransId="{E760C93A-6D9B-7D46-AF66-56FE7DF5DE3A}" sibTransId="{430B159A-5D34-9B4A-9CBA-4CAD45E454E2}"/>
    <dgm:cxn modelId="{D7B680B6-79BA-8A42-BBD4-C21B389F32FA}" type="presOf" srcId="{BBD538AD-0510-DD4E-9898-FF37D97BE44E}" destId="{E5D4F636-857A-3249-9E09-F08B8EDD1443}" srcOrd="0" destOrd="0" presId="urn:microsoft.com/office/officeart/2005/8/layout/list1"/>
    <dgm:cxn modelId="{2F326DBB-B0B1-F340-89B5-B0F184E8E3FB}" type="presOf" srcId="{7A81137B-DE58-514C-9705-B802AA7E885D}" destId="{2D5802C2-319C-6D46-A09A-E3B849AC463F}" srcOrd="0" destOrd="0" presId="urn:microsoft.com/office/officeart/2005/8/layout/list1"/>
    <dgm:cxn modelId="{63218BBB-04F2-F140-844F-F59ED51AC82C}" type="presOf" srcId="{AF130C2C-8C50-5546-B842-522A95100173}" destId="{6047FA99-5913-954C-8444-3398C89165B5}" srcOrd="1" destOrd="0" presId="urn:microsoft.com/office/officeart/2005/8/layout/list1"/>
    <dgm:cxn modelId="{C2A6FDBD-4427-9E41-A402-722CEECC20A0}" type="presOf" srcId="{AF130C2C-8C50-5546-B842-522A95100173}" destId="{A2DAC0F3-F3F4-8D4E-9159-08BF035A2796}" srcOrd="0" destOrd="0" presId="urn:microsoft.com/office/officeart/2005/8/layout/list1"/>
    <dgm:cxn modelId="{A59CDDED-90E9-F140-9F51-ABB7D4543BC4}" type="presOf" srcId="{90CFC5A8-96BD-0442-93C6-C9DBD61A8F41}" destId="{2269A422-58B9-424D-9C16-4CA18EAC0139}" srcOrd="1" destOrd="0" presId="urn:microsoft.com/office/officeart/2005/8/layout/list1"/>
    <dgm:cxn modelId="{BCFF2DF7-030F-CA47-A9A2-32975C86AC65}" type="presOf" srcId="{7A81137B-DE58-514C-9705-B802AA7E885D}" destId="{0574C581-FCF7-C044-9699-C9A4996B9588}" srcOrd="1" destOrd="0" presId="urn:microsoft.com/office/officeart/2005/8/layout/list1"/>
    <dgm:cxn modelId="{69B5CE26-5FDC-2343-B853-9EE725E20E19}" type="presParOf" srcId="{E5D4F636-857A-3249-9E09-F08B8EDD1443}" destId="{4CC449CE-4927-5346-A9C1-F2A2EE490089}" srcOrd="0" destOrd="0" presId="urn:microsoft.com/office/officeart/2005/8/layout/list1"/>
    <dgm:cxn modelId="{9F7FAE84-3F70-BC46-9972-37A09849D7A1}" type="presParOf" srcId="{4CC449CE-4927-5346-A9C1-F2A2EE490089}" destId="{30F7E4BE-0C47-5A47-9AF1-7DA574E7FD59}" srcOrd="0" destOrd="0" presId="urn:microsoft.com/office/officeart/2005/8/layout/list1"/>
    <dgm:cxn modelId="{B80F9D3C-D506-DF47-8670-5328E8A7BAD7}" type="presParOf" srcId="{4CC449CE-4927-5346-A9C1-F2A2EE490089}" destId="{2269A422-58B9-424D-9C16-4CA18EAC0139}" srcOrd="1" destOrd="0" presId="urn:microsoft.com/office/officeart/2005/8/layout/list1"/>
    <dgm:cxn modelId="{6FE1F3A8-147B-4847-A2CC-415409F80D9B}" type="presParOf" srcId="{E5D4F636-857A-3249-9E09-F08B8EDD1443}" destId="{FE03A96F-6BDB-D540-A5BF-B154501AB129}" srcOrd="1" destOrd="0" presId="urn:microsoft.com/office/officeart/2005/8/layout/list1"/>
    <dgm:cxn modelId="{8235762D-1E46-5F4E-AAC4-869A8290FE70}" type="presParOf" srcId="{E5D4F636-857A-3249-9E09-F08B8EDD1443}" destId="{78E1BE9B-9A59-7443-BF1A-44C1B51CAAE5}" srcOrd="2" destOrd="0" presId="urn:microsoft.com/office/officeart/2005/8/layout/list1"/>
    <dgm:cxn modelId="{2BA7A547-1830-7D49-AF9D-1A4EEAF36CEF}" type="presParOf" srcId="{E5D4F636-857A-3249-9E09-F08B8EDD1443}" destId="{5333FE92-89C7-CF4A-A279-F10EDC78AD79}" srcOrd="3" destOrd="0" presId="urn:microsoft.com/office/officeart/2005/8/layout/list1"/>
    <dgm:cxn modelId="{847B5695-9BA7-9741-97E7-0490EB56672D}" type="presParOf" srcId="{E5D4F636-857A-3249-9E09-F08B8EDD1443}" destId="{4727CD80-3108-5D43-991D-5DB5BB45A0BF}" srcOrd="4" destOrd="0" presId="urn:microsoft.com/office/officeart/2005/8/layout/list1"/>
    <dgm:cxn modelId="{4952BE9E-8A8C-3E4A-BE54-A523E91A7221}" type="presParOf" srcId="{4727CD80-3108-5D43-991D-5DB5BB45A0BF}" destId="{5B19B9AA-1CD1-C14D-94A8-567065583EC5}" srcOrd="0" destOrd="0" presId="urn:microsoft.com/office/officeart/2005/8/layout/list1"/>
    <dgm:cxn modelId="{51E24311-15E3-3843-B641-96039E434F73}" type="presParOf" srcId="{4727CD80-3108-5D43-991D-5DB5BB45A0BF}" destId="{0EE0A6D2-F239-624F-ACF4-7C88678B4D1B}" srcOrd="1" destOrd="0" presId="urn:microsoft.com/office/officeart/2005/8/layout/list1"/>
    <dgm:cxn modelId="{613976E3-4DA9-984E-AA01-2A6D8EF1EEB9}" type="presParOf" srcId="{E5D4F636-857A-3249-9E09-F08B8EDD1443}" destId="{D6712964-1395-B84D-814B-E5CA6D5831B7}" srcOrd="5" destOrd="0" presId="urn:microsoft.com/office/officeart/2005/8/layout/list1"/>
    <dgm:cxn modelId="{4EF3480A-ADB0-2545-ADCA-3AE2613F4B47}" type="presParOf" srcId="{E5D4F636-857A-3249-9E09-F08B8EDD1443}" destId="{C5989BB8-431B-9B48-8107-268D614FCA83}" srcOrd="6" destOrd="0" presId="urn:microsoft.com/office/officeart/2005/8/layout/list1"/>
    <dgm:cxn modelId="{0FF54B7C-7955-4148-BBB1-01F222F758D3}" type="presParOf" srcId="{E5D4F636-857A-3249-9E09-F08B8EDD1443}" destId="{772336CE-9AF7-804D-99AC-69BB6C8A253D}" srcOrd="7" destOrd="0" presId="urn:microsoft.com/office/officeart/2005/8/layout/list1"/>
    <dgm:cxn modelId="{85224E7B-C60A-1D48-80DF-B58F691EBC2C}" type="presParOf" srcId="{E5D4F636-857A-3249-9E09-F08B8EDD1443}" destId="{1461E7FA-7D16-814F-A429-88559E38FD82}" srcOrd="8" destOrd="0" presId="urn:microsoft.com/office/officeart/2005/8/layout/list1"/>
    <dgm:cxn modelId="{ED4907D8-1787-4548-B95E-2E41803A768B}" type="presParOf" srcId="{1461E7FA-7D16-814F-A429-88559E38FD82}" destId="{A2DAC0F3-F3F4-8D4E-9159-08BF035A2796}" srcOrd="0" destOrd="0" presId="urn:microsoft.com/office/officeart/2005/8/layout/list1"/>
    <dgm:cxn modelId="{42C10243-554B-1649-BBB1-3F99C1D28E58}" type="presParOf" srcId="{1461E7FA-7D16-814F-A429-88559E38FD82}" destId="{6047FA99-5913-954C-8444-3398C89165B5}" srcOrd="1" destOrd="0" presId="urn:microsoft.com/office/officeart/2005/8/layout/list1"/>
    <dgm:cxn modelId="{DCF4E6AA-DE0D-2744-8D03-990173AEF3BF}" type="presParOf" srcId="{E5D4F636-857A-3249-9E09-F08B8EDD1443}" destId="{5146AB8A-D93F-3B4B-86D7-1A6911AD830B}" srcOrd="9" destOrd="0" presId="urn:microsoft.com/office/officeart/2005/8/layout/list1"/>
    <dgm:cxn modelId="{01D1CD77-AA6C-1547-A018-35A5806BAB2C}" type="presParOf" srcId="{E5D4F636-857A-3249-9E09-F08B8EDD1443}" destId="{E3FDABB5-D5E7-3E4D-853E-C94CAD272ABD}" srcOrd="10" destOrd="0" presId="urn:microsoft.com/office/officeart/2005/8/layout/list1"/>
    <dgm:cxn modelId="{A8267C83-CEE7-8B45-9DA8-489FD4119764}" type="presParOf" srcId="{E5D4F636-857A-3249-9E09-F08B8EDD1443}" destId="{03B660B8-085F-694E-B0DF-1160467868E7}" srcOrd="11" destOrd="0" presId="urn:microsoft.com/office/officeart/2005/8/layout/list1"/>
    <dgm:cxn modelId="{1CDEF65D-443A-BB45-917F-D471067E6A77}" type="presParOf" srcId="{E5D4F636-857A-3249-9E09-F08B8EDD1443}" destId="{5E3387BB-7A69-0D41-8A15-F2A4B641C8F7}" srcOrd="12" destOrd="0" presId="urn:microsoft.com/office/officeart/2005/8/layout/list1"/>
    <dgm:cxn modelId="{6BBD9EA3-0210-E046-B3F3-6195BE13BD8E}" type="presParOf" srcId="{5E3387BB-7A69-0D41-8A15-F2A4B641C8F7}" destId="{2D5802C2-319C-6D46-A09A-E3B849AC463F}" srcOrd="0" destOrd="0" presId="urn:microsoft.com/office/officeart/2005/8/layout/list1"/>
    <dgm:cxn modelId="{C1790094-5D9D-8748-92D3-8A9F8874FFCB}" type="presParOf" srcId="{5E3387BB-7A69-0D41-8A15-F2A4B641C8F7}" destId="{0574C581-FCF7-C044-9699-C9A4996B9588}" srcOrd="1" destOrd="0" presId="urn:microsoft.com/office/officeart/2005/8/layout/list1"/>
    <dgm:cxn modelId="{FBD9B60D-3689-D04A-8F0C-9EB770304C17}" type="presParOf" srcId="{E5D4F636-857A-3249-9E09-F08B8EDD1443}" destId="{D2B24794-9C95-AC46-8042-F247C11895EA}" srcOrd="13" destOrd="0" presId="urn:microsoft.com/office/officeart/2005/8/layout/list1"/>
    <dgm:cxn modelId="{E9629ED3-FBF0-D447-8552-186CE0CE7A47}" type="presParOf" srcId="{E5D4F636-857A-3249-9E09-F08B8EDD1443}" destId="{366E3E22-4896-DC40-AADC-10048F923813}" srcOrd="14" destOrd="0" presId="urn:microsoft.com/office/officeart/2005/8/layout/list1"/>
    <dgm:cxn modelId="{CD14C7CF-D49F-F84C-B0B1-36773B0FCB52}" type="presParOf" srcId="{E5D4F636-857A-3249-9E09-F08B8EDD1443}" destId="{E2FFD833-6930-1F43-A50F-635FB307A803}" srcOrd="15" destOrd="0" presId="urn:microsoft.com/office/officeart/2005/8/layout/list1"/>
    <dgm:cxn modelId="{8F3BB374-0C4B-D84D-9907-83C94FF5A705}" type="presParOf" srcId="{E5D4F636-857A-3249-9E09-F08B8EDD1443}" destId="{63D2CBEA-54CF-794A-A820-AA6533290AAB}" srcOrd="16" destOrd="0" presId="urn:microsoft.com/office/officeart/2005/8/layout/list1"/>
    <dgm:cxn modelId="{2C0849CC-6DA2-024E-AA30-85B85FA0B910}" type="presParOf" srcId="{63D2CBEA-54CF-794A-A820-AA6533290AAB}" destId="{11EC49DA-39EE-7B4C-A607-671F2AADC79B}" srcOrd="0" destOrd="0" presId="urn:microsoft.com/office/officeart/2005/8/layout/list1"/>
    <dgm:cxn modelId="{9E93C751-A921-BC4B-BD77-E0AE9FD21F9D}" type="presParOf" srcId="{63D2CBEA-54CF-794A-A820-AA6533290AAB}" destId="{4246673B-1730-F14C-8C83-A3A1839EE070}" srcOrd="1" destOrd="0" presId="urn:microsoft.com/office/officeart/2005/8/layout/list1"/>
    <dgm:cxn modelId="{26488D05-E461-604E-A225-5DEF0D4B1A39}" type="presParOf" srcId="{E5D4F636-857A-3249-9E09-F08B8EDD1443}" destId="{9348C0D3-747F-044A-A2D8-B8340F865278}" srcOrd="17" destOrd="0" presId="urn:microsoft.com/office/officeart/2005/8/layout/list1"/>
    <dgm:cxn modelId="{A59E7B87-9F2C-9040-92C6-3D675BCE66D4}" type="presParOf" srcId="{E5D4F636-857A-3249-9E09-F08B8EDD1443}" destId="{A97ED34A-12F4-3C49-9BE3-9324C8622E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FFF44-7E68-AB4C-8C71-EB4705C9F4D4}">
      <dsp:nvSpPr>
        <dsp:cNvPr id="0" name=""/>
        <dsp:cNvSpPr/>
      </dsp:nvSpPr>
      <dsp:spPr>
        <a:xfrm>
          <a:off x="5555" y="474535"/>
          <a:ext cx="3089852" cy="363512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3E19F8-87C5-8B43-AEEE-AFA21195C785}">
      <dsp:nvSpPr>
        <dsp:cNvPr id="0" name=""/>
        <dsp:cNvSpPr/>
      </dsp:nvSpPr>
      <dsp:spPr>
        <a:xfrm>
          <a:off x="160047" y="619940"/>
          <a:ext cx="2780867" cy="236282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628FBA-7938-CB4F-AC11-0AD4401A2988}">
      <dsp:nvSpPr>
        <dsp:cNvPr id="0" name=""/>
        <dsp:cNvSpPr/>
      </dsp:nvSpPr>
      <dsp:spPr>
        <a:xfrm>
          <a:off x="160047" y="2982768"/>
          <a:ext cx="2780867" cy="98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ahoma" panose="020B0604030504040204" pitchFamily="34" charset="0"/>
              <a:ea typeface="Tahoma" panose="020B0604030504040204" pitchFamily="34" charset="0"/>
              <a:cs typeface="Tahoma" panose="020B0604030504040204" pitchFamily="34" charset="0"/>
            </a:rPr>
            <a:t>Dünya nüfusunun %5'inde dil ve konuşma bozukluklarına rastlanmakta.</a:t>
          </a:r>
        </a:p>
      </dsp:txBody>
      <dsp:txXfrm>
        <a:off x="160047" y="2982768"/>
        <a:ext cx="2780867" cy="981482"/>
      </dsp:txXfrm>
    </dsp:sp>
    <dsp:sp modelId="{71DEE585-E6A2-DD45-A5AB-94761E087E65}">
      <dsp:nvSpPr>
        <dsp:cNvPr id="0" name=""/>
        <dsp:cNvSpPr/>
      </dsp:nvSpPr>
      <dsp:spPr>
        <a:xfrm>
          <a:off x="3970048" y="474535"/>
          <a:ext cx="3089852" cy="363512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5339B4-AA3B-B642-9FA2-3534F0EC3651}">
      <dsp:nvSpPr>
        <dsp:cNvPr id="0" name=""/>
        <dsp:cNvSpPr/>
      </dsp:nvSpPr>
      <dsp:spPr>
        <a:xfrm>
          <a:off x="4124541" y="619940"/>
          <a:ext cx="2780867" cy="236282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3EEE9-24B8-584E-86DF-150739184892}">
      <dsp:nvSpPr>
        <dsp:cNvPr id="0" name=""/>
        <dsp:cNvSpPr/>
      </dsp:nvSpPr>
      <dsp:spPr>
        <a:xfrm>
          <a:off x="4124541" y="2982768"/>
          <a:ext cx="2780867" cy="98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ahoma" panose="020B0604030504040204" pitchFamily="34" charset="0"/>
              <a:ea typeface="Tahoma" panose="020B0604030504040204" pitchFamily="34" charset="0"/>
              <a:cs typeface="Tahoma" panose="020B0604030504040204" pitchFamily="34" charset="0"/>
            </a:rPr>
            <a:t>ilkokul çağındaki çocukların ise %10'unda dil ve konuşma bozukluklarına rastlanmakta</a:t>
          </a:r>
        </a:p>
      </dsp:txBody>
      <dsp:txXfrm>
        <a:off x="4124541" y="2982768"/>
        <a:ext cx="2780867" cy="981482"/>
      </dsp:txXfrm>
    </dsp:sp>
    <dsp:sp modelId="{BAE1A8AA-95FA-A343-8179-6520B25EAEAE}">
      <dsp:nvSpPr>
        <dsp:cNvPr id="0" name=""/>
        <dsp:cNvSpPr/>
      </dsp:nvSpPr>
      <dsp:spPr>
        <a:xfrm>
          <a:off x="7934541" y="474535"/>
          <a:ext cx="3089852" cy="363512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9EF16D-C739-8A44-83E8-06CF44F96FC9}">
      <dsp:nvSpPr>
        <dsp:cNvPr id="0" name=""/>
        <dsp:cNvSpPr/>
      </dsp:nvSpPr>
      <dsp:spPr>
        <a:xfrm>
          <a:off x="8089034" y="619940"/>
          <a:ext cx="2780867" cy="236282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6000" r="-36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8665E-CF51-0B4F-B66A-CDA7A94974E9}">
      <dsp:nvSpPr>
        <dsp:cNvPr id="0" name=""/>
        <dsp:cNvSpPr/>
      </dsp:nvSpPr>
      <dsp:spPr>
        <a:xfrm>
          <a:off x="8089034" y="2982768"/>
          <a:ext cx="2780867" cy="98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ahoma" panose="020B0604030504040204" pitchFamily="34" charset="0"/>
              <a:ea typeface="Tahoma" panose="020B0604030504040204" pitchFamily="34" charset="0"/>
              <a:cs typeface="Tahoma" panose="020B0604030504040204" pitchFamily="34" charset="0"/>
            </a:rPr>
            <a:t>Çocukluk çağında en sık rastlanan gelişimsel bozukluk</a:t>
          </a:r>
        </a:p>
      </dsp:txBody>
      <dsp:txXfrm>
        <a:off x="8089034" y="2982768"/>
        <a:ext cx="2780867" cy="981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1BE9B-9A59-7443-BF1A-44C1B51CAAE5}">
      <dsp:nvSpPr>
        <dsp:cNvPr id="0" name=""/>
        <dsp:cNvSpPr/>
      </dsp:nvSpPr>
      <dsp:spPr>
        <a:xfrm>
          <a:off x="0" y="388773"/>
          <a:ext cx="11029950" cy="478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69A422-58B9-424D-9C16-4CA18EAC0139}">
      <dsp:nvSpPr>
        <dsp:cNvPr id="0" name=""/>
        <dsp:cNvSpPr/>
      </dsp:nvSpPr>
      <dsp:spPr>
        <a:xfrm>
          <a:off x="551497" y="108333"/>
          <a:ext cx="7720964" cy="560879"/>
        </a:xfrm>
        <a:prstGeom prst="round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Eş anlamlı sözcükleri anlamada ve kullanmada zorluk</a:t>
          </a:r>
        </a:p>
      </dsp:txBody>
      <dsp:txXfrm>
        <a:off x="578877" y="135713"/>
        <a:ext cx="7666204" cy="506119"/>
      </dsp:txXfrm>
    </dsp:sp>
    <dsp:sp modelId="{C5989BB8-431B-9B48-8107-268D614FCA83}">
      <dsp:nvSpPr>
        <dsp:cNvPr id="0" name=""/>
        <dsp:cNvSpPr/>
      </dsp:nvSpPr>
      <dsp:spPr>
        <a:xfrm>
          <a:off x="0" y="1250613"/>
          <a:ext cx="11029950" cy="4788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E0A6D2-F239-624F-ACF4-7C88678B4D1B}">
      <dsp:nvSpPr>
        <dsp:cNvPr id="0" name=""/>
        <dsp:cNvSpPr/>
      </dsp:nvSpPr>
      <dsp:spPr>
        <a:xfrm>
          <a:off x="551497" y="970173"/>
          <a:ext cx="7720964" cy="560879"/>
        </a:xfrm>
        <a:prstGeom prst="round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Mecazi anlam içeren cümleleri anlamada zorluk</a:t>
          </a:r>
        </a:p>
      </dsp:txBody>
      <dsp:txXfrm>
        <a:off x="578877" y="997553"/>
        <a:ext cx="7666204" cy="506119"/>
      </dsp:txXfrm>
    </dsp:sp>
    <dsp:sp modelId="{E3FDABB5-D5E7-3E4D-853E-C94CAD272ABD}">
      <dsp:nvSpPr>
        <dsp:cNvPr id="0" name=""/>
        <dsp:cNvSpPr/>
      </dsp:nvSpPr>
      <dsp:spPr>
        <a:xfrm>
          <a:off x="0" y="2112453"/>
          <a:ext cx="11029950" cy="4788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47FA99-5913-954C-8444-3398C89165B5}">
      <dsp:nvSpPr>
        <dsp:cNvPr id="0" name=""/>
        <dsp:cNvSpPr/>
      </dsp:nvSpPr>
      <dsp:spPr>
        <a:xfrm>
          <a:off x="551497" y="1832013"/>
          <a:ext cx="7720964" cy="560879"/>
        </a:xfrm>
        <a:prstGeom prst="round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Konuşmaları takip etmede ve konuşmaya katılımda zorluk</a:t>
          </a:r>
        </a:p>
      </dsp:txBody>
      <dsp:txXfrm>
        <a:off x="578877" y="1859393"/>
        <a:ext cx="7666204" cy="506119"/>
      </dsp:txXfrm>
    </dsp:sp>
    <dsp:sp modelId="{366E3E22-4896-DC40-AADC-10048F923813}">
      <dsp:nvSpPr>
        <dsp:cNvPr id="0" name=""/>
        <dsp:cNvSpPr/>
      </dsp:nvSpPr>
      <dsp:spPr>
        <a:xfrm>
          <a:off x="0" y="2974293"/>
          <a:ext cx="11029950" cy="4788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74C581-FCF7-C044-9699-C9A4996B9588}">
      <dsp:nvSpPr>
        <dsp:cNvPr id="0" name=""/>
        <dsp:cNvSpPr/>
      </dsp:nvSpPr>
      <dsp:spPr>
        <a:xfrm>
          <a:off x="551497" y="2693853"/>
          <a:ext cx="7720964" cy="560879"/>
        </a:xfrm>
        <a:prstGeom prst="round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Konuşmada doğru sözcüğü bulmada zorluk</a:t>
          </a:r>
        </a:p>
      </dsp:txBody>
      <dsp:txXfrm>
        <a:off x="578877" y="2721233"/>
        <a:ext cx="7666204" cy="506119"/>
      </dsp:txXfrm>
    </dsp:sp>
    <dsp:sp modelId="{A97ED34A-12F4-3C49-9BE3-9324C8622EC1}">
      <dsp:nvSpPr>
        <dsp:cNvPr id="0" name=""/>
        <dsp:cNvSpPr/>
      </dsp:nvSpPr>
      <dsp:spPr>
        <a:xfrm>
          <a:off x="0" y="4058017"/>
          <a:ext cx="11029950" cy="478800"/>
        </a:xfrm>
        <a:prstGeom prst="rect">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46673B-1730-F14C-8C83-A3A1839EE070}">
      <dsp:nvSpPr>
        <dsp:cNvPr id="0" name=""/>
        <dsp:cNvSpPr/>
      </dsp:nvSpPr>
      <dsp:spPr>
        <a:xfrm>
          <a:off x="551497" y="3555693"/>
          <a:ext cx="7720964" cy="782764"/>
        </a:xfrm>
        <a:prstGeom prst="roundRect">
          <a:avLst/>
        </a:prstGeom>
        <a:gradFill rotWithShape="0">
          <a:gsLst>
            <a:gs pos="0">
              <a:schemeClr val="accent6">
                <a:hueOff val="0"/>
                <a:satOff val="0"/>
                <a:lumOff val="0"/>
                <a:alphaOff val="0"/>
                <a:tint val="68000"/>
                <a:alpha val="90000"/>
                <a:lumMod val="100000"/>
              </a:schemeClr>
            </a:gs>
            <a:gs pos="100000">
              <a:schemeClr val="accent6">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Konuşma sırasında kendi fikirlerini ifade etmede zorluk</a:t>
          </a:r>
        </a:p>
      </dsp:txBody>
      <dsp:txXfrm>
        <a:off x="589708" y="3593904"/>
        <a:ext cx="7644542" cy="7063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F0D4-899D-AD4B-A673-97DF7F017AB2}">
      <dsp:nvSpPr>
        <dsp:cNvPr id="0" name=""/>
        <dsp:cNvSpPr/>
      </dsp:nvSpPr>
      <dsp:spPr>
        <a:xfrm>
          <a:off x="1346" y="263796"/>
          <a:ext cx="5251074" cy="3150644"/>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tr-TR" sz="2800" kern="1200" dirty="0" err="1">
              <a:latin typeface="Tahoma" panose="020B0604030504040204" pitchFamily="34" charset="0"/>
              <a:ea typeface="Tahoma" panose="020B0604030504040204" pitchFamily="34" charset="0"/>
              <a:cs typeface="Tahoma" panose="020B0604030504040204" pitchFamily="34" charset="0"/>
            </a:rPr>
            <a:t>Anlambilgisi</a:t>
          </a:r>
          <a:r>
            <a:rPr lang="tr-TR" sz="2800" kern="1200" dirty="0">
              <a:latin typeface="Tahoma" panose="020B0604030504040204" pitchFamily="34" charset="0"/>
              <a:ea typeface="Tahoma" panose="020B0604030504040204" pitchFamily="34" charset="0"/>
              <a:cs typeface="Tahoma" panose="020B0604030504040204" pitchFamily="34" charset="0"/>
            </a:rPr>
            <a:t> gelişimi çevreyle etkileşim sonucunda gelişir. </a:t>
          </a:r>
        </a:p>
      </dsp:txBody>
      <dsp:txXfrm>
        <a:off x="1346" y="263796"/>
        <a:ext cx="5251074" cy="3150644"/>
      </dsp:txXfrm>
    </dsp:sp>
    <dsp:sp modelId="{CB36367D-C7CC-9C44-B625-1B2F7845CFE8}">
      <dsp:nvSpPr>
        <dsp:cNvPr id="0" name=""/>
        <dsp:cNvSpPr/>
      </dsp:nvSpPr>
      <dsp:spPr>
        <a:xfrm>
          <a:off x="5777528" y="263796"/>
          <a:ext cx="5251074" cy="3150644"/>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Erken dönemde işitme cihazı kullanımıyla sözcük edinimleri gelişir. </a:t>
          </a:r>
        </a:p>
      </dsp:txBody>
      <dsp:txXfrm>
        <a:off x="5777528" y="263796"/>
        <a:ext cx="5251074" cy="31506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A13C-4D0E-094D-A429-8E45DEC05E80}">
      <dsp:nvSpPr>
        <dsp:cNvPr id="0" name=""/>
        <dsp:cNvSpPr/>
      </dsp:nvSpPr>
      <dsp:spPr>
        <a:xfrm>
          <a:off x="60320" y="2321"/>
          <a:ext cx="3409159" cy="2045495"/>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İlk sözcükleri akranlarına oranla geç edinirler</a:t>
          </a:r>
        </a:p>
      </dsp:txBody>
      <dsp:txXfrm>
        <a:off x="60320" y="2321"/>
        <a:ext cx="3409159" cy="2045495"/>
      </dsp:txXfrm>
    </dsp:sp>
    <dsp:sp modelId="{E19B5D75-1B68-5841-9798-32515459E843}">
      <dsp:nvSpPr>
        <dsp:cNvPr id="0" name=""/>
        <dsp:cNvSpPr/>
      </dsp:nvSpPr>
      <dsp:spPr>
        <a:xfrm>
          <a:off x="3810395" y="2321"/>
          <a:ext cx="3409159" cy="2045495"/>
        </a:xfrm>
        <a:prstGeom prst="rect">
          <a:avLst/>
        </a:prstGeom>
        <a:gradFill rotWithShape="0">
          <a:gsLst>
            <a:gs pos="0">
              <a:schemeClr val="accent3">
                <a:hueOff val="1981192"/>
                <a:satOff val="-12390"/>
                <a:lumOff val="-863"/>
                <a:alphaOff val="0"/>
                <a:tint val="68000"/>
                <a:alpha val="90000"/>
                <a:lumMod val="100000"/>
              </a:schemeClr>
            </a:gs>
            <a:gs pos="100000">
              <a:schemeClr val="accent3">
                <a:hueOff val="1981192"/>
                <a:satOff val="-12390"/>
                <a:lumOff val="-863"/>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Birden çok anlamı olan sözcükleri anlamada  ve kullanmada zorlanırlar</a:t>
          </a:r>
        </a:p>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Hava soğuk/soğuk insan</a:t>
          </a:r>
        </a:p>
      </dsp:txBody>
      <dsp:txXfrm>
        <a:off x="3810395" y="2321"/>
        <a:ext cx="3409159" cy="2045495"/>
      </dsp:txXfrm>
    </dsp:sp>
    <dsp:sp modelId="{69D904E7-269F-4B44-A88F-A348C5756F1D}">
      <dsp:nvSpPr>
        <dsp:cNvPr id="0" name=""/>
        <dsp:cNvSpPr/>
      </dsp:nvSpPr>
      <dsp:spPr>
        <a:xfrm>
          <a:off x="7560470" y="2321"/>
          <a:ext cx="3409159" cy="2045495"/>
        </a:xfrm>
        <a:prstGeom prst="rect">
          <a:avLst/>
        </a:prstGeom>
        <a:gradFill rotWithShape="0">
          <a:gsLst>
            <a:gs pos="0">
              <a:schemeClr val="accent3">
                <a:hueOff val="3962384"/>
                <a:satOff val="-24781"/>
                <a:lumOff val="-1726"/>
                <a:alphaOff val="0"/>
                <a:tint val="68000"/>
                <a:alpha val="90000"/>
                <a:lumMod val="100000"/>
              </a:schemeClr>
            </a:gs>
            <a:gs pos="100000">
              <a:schemeClr val="accent3">
                <a:hueOff val="3962384"/>
                <a:satOff val="-24781"/>
                <a:lumOff val="-172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Daha çok sözcüklerin temel anlamlarını kullanırlar.</a:t>
          </a:r>
        </a:p>
      </dsp:txBody>
      <dsp:txXfrm>
        <a:off x="7560470" y="2321"/>
        <a:ext cx="3409159" cy="2045495"/>
      </dsp:txXfrm>
    </dsp:sp>
    <dsp:sp modelId="{D1B9C2CC-FDE9-E14A-9DAB-AD05FFA10ED5}">
      <dsp:nvSpPr>
        <dsp:cNvPr id="0" name=""/>
        <dsp:cNvSpPr/>
      </dsp:nvSpPr>
      <dsp:spPr>
        <a:xfrm>
          <a:off x="60320" y="2388733"/>
          <a:ext cx="3409159" cy="2045495"/>
        </a:xfrm>
        <a:prstGeom prst="rect">
          <a:avLst/>
        </a:prstGeom>
        <a:gradFill rotWithShape="0">
          <a:gsLst>
            <a:gs pos="0">
              <a:schemeClr val="accent3">
                <a:hueOff val="5943577"/>
                <a:satOff val="-37171"/>
                <a:lumOff val="-2588"/>
                <a:alphaOff val="0"/>
                <a:tint val="68000"/>
                <a:alpha val="90000"/>
                <a:lumMod val="100000"/>
              </a:schemeClr>
            </a:gs>
            <a:gs pos="100000">
              <a:schemeClr val="accent3">
                <a:hueOff val="5943577"/>
                <a:satOff val="-37171"/>
                <a:lumOff val="-258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Mecazi anlamlı sözcükleri anlamada zorlanırlar.</a:t>
          </a:r>
        </a:p>
      </dsp:txBody>
      <dsp:txXfrm>
        <a:off x="60320" y="2388733"/>
        <a:ext cx="3409159" cy="2045495"/>
      </dsp:txXfrm>
    </dsp:sp>
    <dsp:sp modelId="{4764A408-DDF1-6B47-A097-7F4D88110432}">
      <dsp:nvSpPr>
        <dsp:cNvPr id="0" name=""/>
        <dsp:cNvSpPr/>
      </dsp:nvSpPr>
      <dsp:spPr>
        <a:xfrm>
          <a:off x="3810395" y="2388733"/>
          <a:ext cx="3409159" cy="2045495"/>
        </a:xfrm>
        <a:prstGeom prst="rect">
          <a:avLst/>
        </a:prstGeom>
        <a:gradFill rotWithShape="0">
          <a:gsLst>
            <a:gs pos="0">
              <a:schemeClr val="accent3">
                <a:hueOff val="7924769"/>
                <a:satOff val="-49562"/>
                <a:lumOff val="-3451"/>
                <a:alphaOff val="0"/>
                <a:tint val="68000"/>
                <a:alpha val="90000"/>
                <a:lumMod val="100000"/>
              </a:schemeClr>
            </a:gs>
            <a:gs pos="100000">
              <a:schemeClr val="accent3">
                <a:hueOff val="7924769"/>
                <a:satOff val="-49562"/>
                <a:lumOff val="-345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Sözcük dağarcıkları sınırlıdır.</a:t>
          </a:r>
        </a:p>
      </dsp:txBody>
      <dsp:txXfrm>
        <a:off x="3810395" y="2388733"/>
        <a:ext cx="3409159" cy="2045495"/>
      </dsp:txXfrm>
    </dsp:sp>
    <dsp:sp modelId="{D5F29D59-D81E-3F43-BB0A-5858AF9ECA3C}">
      <dsp:nvSpPr>
        <dsp:cNvPr id="0" name=""/>
        <dsp:cNvSpPr/>
      </dsp:nvSpPr>
      <dsp:spPr>
        <a:xfrm>
          <a:off x="7560470" y="2388733"/>
          <a:ext cx="3409159" cy="2045495"/>
        </a:xfrm>
        <a:prstGeom prst="rect">
          <a:avLst/>
        </a:prstGeom>
        <a:gradFill rotWithShape="0">
          <a:gsLst>
            <a:gs pos="0">
              <a:schemeClr val="accent3">
                <a:hueOff val="9905961"/>
                <a:satOff val="-61952"/>
                <a:lumOff val="-4314"/>
                <a:alphaOff val="0"/>
                <a:tint val="68000"/>
                <a:alpha val="90000"/>
                <a:lumMod val="100000"/>
              </a:schemeClr>
            </a:gs>
            <a:gs pos="100000">
              <a:schemeClr val="accent3">
                <a:hueOff val="9905961"/>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Kategorik adlandırmada sorun yaşarlar</a:t>
          </a:r>
        </a:p>
      </dsp:txBody>
      <dsp:txXfrm>
        <a:off x="7560470" y="2388733"/>
        <a:ext cx="3409159" cy="20454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9D922-19FD-DF43-B1DA-EC234302D2FA}">
      <dsp:nvSpPr>
        <dsp:cNvPr id="0" name=""/>
        <dsp:cNvSpPr/>
      </dsp:nvSpPr>
      <dsp:spPr>
        <a:xfrm>
          <a:off x="0" y="76537"/>
          <a:ext cx="3446859" cy="2068115"/>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Jest-mimik kullanımı ve bunları anlamadaki zorluk sözcükleri taklit etmedeki yetersizlikler </a:t>
          </a:r>
          <a:r>
            <a:rPr lang="tr-TR" sz="2000" kern="1200" dirty="0" err="1">
              <a:latin typeface="Tahoma" panose="020B0604030504040204" pitchFamily="34" charset="0"/>
              <a:ea typeface="Tahoma" panose="020B0604030504040204" pitchFamily="34" charset="0"/>
              <a:cs typeface="Tahoma" panose="020B0604030504040204" pitchFamily="34" charset="0"/>
            </a:rPr>
            <a:t>anlambilgisi</a:t>
          </a:r>
          <a:r>
            <a:rPr lang="tr-TR" sz="2000" kern="1200" dirty="0">
              <a:latin typeface="Tahoma" panose="020B0604030504040204" pitchFamily="34" charset="0"/>
              <a:ea typeface="Tahoma" panose="020B0604030504040204" pitchFamily="34" charset="0"/>
              <a:cs typeface="Tahoma" panose="020B0604030504040204" pitchFamily="34" charset="0"/>
            </a:rPr>
            <a:t> edinimini etkiler</a:t>
          </a:r>
        </a:p>
      </dsp:txBody>
      <dsp:txXfrm>
        <a:off x="0" y="76537"/>
        <a:ext cx="3446859" cy="2068115"/>
      </dsp:txXfrm>
    </dsp:sp>
    <dsp:sp modelId="{C5ED33AA-1E24-AC4B-8DF3-3CF5B64BD830}">
      <dsp:nvSpPr>
        <dsp:cNvPr id="0" name=""/>
        <dsp:cNvSpPr/>
      </dsp:nvSpPr>
      <dsp:spPr>
        <a:xfrm>
          <a:off x="3791545" y="76537"/>
          <a:ext cx="3446859" cy="2068115"/>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Sosyal ilişkilerin </a:t>
          </a:r>
          <a:r>
            <a:rPr lang="tr-TR" sz="2000" kern="1200" dirty="0" err="1">
              <a:latin typeface="Tahoma" panose="020B0604030504040204" pitchFamily="34" charset="0"/>
              <a:ea typeface="Tahoma" panose="020B0604030504040204" pitchFamily="34" charset="0"/>
              <a:cs typeface="Tahoma" panose="020B0604030504040204" pitchFamily="34" charset="0"/>
            </a:rPr>
            <a:t>anlambilgisi</a:t>
          </a:r>
          <a:r>
            <a:rPr lang="tr-TR" sz="2000" kern="1200" dirty="0">
              <a:latin typeface="Tahoma" panose="020B0604030504040204" pitchFamily="34" charset="0"/>
              <a:ea typeface="Tahoma" panose="020B0604030504040204" pitchFamily="34" charset="0"/>
              <a:cs typeface="Tahoma" panose="020B0604030504040204" pitchFamily="34" charset="0"/>
            </a:rPr>
            <a:t> gelişiminde etkili olan ipuçlarını kaçırırlar. </a:t>
          </a:r>
        </a:p>
      </dsp:txBody>
      <dsp:txXfrm>
        <a:off x="3791545" y="76537"/>
        <a:ext cx="3446859" cy="2068115"/>
      </dsp:txXfrm>
    </dsp:sp>
    <dsp:sp modelId="{6EE99333-4196-5C41-95A9-4B8A531A1E79}">
      <dsp:nvSpPr>
        <dsp:cNvPr id="0" name=""/>
        <dsp:cNvSpPr/>
      </dsp:nvSpPr>
      <dsp:spPr>
        <a:xfrm>
          <a:off x="7583090" y="76537"/>
          <a:ext cx="3446859" cy="2068115"/>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Sorulara </a:t>
          </a:r>
          <a:r>
            <a:rPr lang="tr-TR" sz="2000" b="1" kern="1200" dirty="0">
              <a:latin typeface="Tahoma" panose="020B0604030504040204" pitchFamily="34" charset="0"/>
              <a:ea typeface="Tahoma" panose="020B0604030504040204" pitchFamily="34" charset="0"/>
              <a:cs typeface="Tahoma" panose="020B0604030504040204" pitchFamily="34" charset="0"/>
            </a:rPr>
            <a:t>uygun olmayan yanıtlar verme</a:t>
          </a:r>
          <a:r>
            <a:rPr lang="tr-TR" sz="2000" kern="1200" dirty="0">
              <a:latin typeface="Tahoma" panose="020B0604030504040204" pitchFamily="34" charset="0"/>
              <a:ea typeface="Tahoma" panose="020B0604030504040204" pitchFamily="34" charset="0"/>
              <a:cs typeface="Tahoma" panose="020B0604030504040204" pitchFamily="34" charset="0"/>
            </a:rPr>
            <a:t>, görsel uyaranlara ilişkin sözcük bulma güçlükleri</a:t>
          </a:r>
        </a:p>
      </dsp:txBody>
      <dsp:txXfrm>
        <a:off x="7583090" y="76537"/>
        <a:ext cx="3446859" cy="2068115"/>
      </dsp:txXfrm>
    </dsp:sp>
    <dsp:sp modelId="{C24FDBC6-786C-794A-8883-A93623457EC9}">
      <dsp:nvSpPr>
        <dsp:cNvPr id="0" name=""/>
        <dsp:cNvSpPr/>
      </dsp:nvSpPr>
      <dsp:spPr>
        <a:xfrm>
          <a:off x="1895772" y="2489338"/>
          <a:ext cx="3446859" cy="2068115"/>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Konuşmada sözcüklerin temel anlamlarını kullanma ve anlama.</a:t>
          </a:r>
        </a:p>
      </dsp:txBody>
      <dsp:txXfrm>
        <a:off x="1895772" y="2489338"/>
        <a:ext cx="3446859" cy="2068115"/>
      </dsp:txXfrm>
    </dsp:sp>
    <dsp:sp modelId="{5B7E7B4F-883D-3A47-88B3-CF002C63E486}">
      <dsp:nvSpPr>
        <dsp:cNvPr id="0" name=""/>
        <dsp:cNvSpPr/>
      </dsp:nvSpPr>
      <dsp:spPr>
        <a:xfrm>
          <a:off x="5687317" y="2489338"/>
          <a:ext cx="3446859" cy="2068115"/>
        </a:xfrm>
        <a:prstGeom prst="rect">
          <a:avLst/>
        </a:prstGeom>
        <a:gradFill rotWithShape="0">
          <a:gsLst>
            <a:gs pos="0">
              <a:schemeClr val="accent6">
                <a:hueOff val="0"/>
                <a:satOff val="0"/>
                <a:lumOff val="0"/>
                <a:alphaOff val="0"/>
                <a:tint val="68000"/>
                <a:alpha val="90000"/>
                <a:lumMod val="100000"/>
              </a:schemeClr>
            </a:gs>
            <a:gs pos="100000">
              <a:schemeClr val="accent6">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Nesnelerin fonksiyonları ile dil ilişkisini</a:t>
          </a:r>
          <a:r>
            <a:rPr lang="tr-TR" sz="2000" kern="1200" dirty="0">
              <a:latin typeface="Tahoma" panose="020B0604030504040204" pitchFamily="34" charset="0"/>
              <a:ea typeface="Tahoma" panose="020B0604030504040204" pitchFamily="34" charset="0"/>
              <a:cs typeface="Tahoma" panose="020B0604030504040204" pitchFamily="34" charset="0"/>
            </a:rPr>
            <a:t> anlamada zorluktan kaynaklı nesne adlandırmada sorun</a:t>
          </a:r>
        </a:p>
      </dsp:txBody>
      <dsp:txXfrm>
        <a:off x="5687317" y="2489338"/>
        <a:ext cx="3446859" cy="20681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1E244-9A2F-F24C-9C2B-1AFF61C4AB3E}">
      <dsp:nvSpPr>
        <dsp:cNvPr id="0" name=""/>
        <dsp:cNvSpPr/>
      </dsp:nvSpPr>
      <dsp:spPr>
        <a:xfrm>
          <a:off x="1675227" y="2002"/>
          <a:ext cx="3656902" cy="2194141"/>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İlk sözcükler geç edinilmektedir. </a:t>
          </a:r>
        </a:p>
      </dsp:txBody>
      <dsp:txXfrm>
        <a:off x="1675227" y="2002"/>
        <a:ext cx="3656902" cy="2194141"/>
      </dsp:txXfrm>
    </dsp:sp>
    <dsp:sp modelId="{6F9360E1-BFA2-C645-ADBA-7906C6257C1F}">
      <dsp:nvSpPr>
        <dsp:cNvPr id="0" name=""/>
        <dsp:cNvSpPr/>
      </dsp:nvSpPr>
      <dsp:spPr>
        <a:xfrm>
          <a:off x="5697820" y="2002"/>
          <a:ext cx="3656902" cy="2194141"/>
        </a:xfrm>
        <a:prstGeom prst="rect">
          <a:avLst/>
        </a:prstGeom>
        <a:gradFill rotWithShape="0">
          <a:gsLst>
            <a:gs pos="0">
              <a:schemeClr val="accent4">
                <a:hueOff val="-2525369"/>
                <a:satOff val="9455"/>
                <a:lumOff val="131"/>
                <a:alphaOff val="0"/>
                <a:tint val="68000"/>
                <a:alpha val="90000"/>
                <a:lumMod val="100000"/>
              </a:schemeClr>
            </a:gs>
            <a:gs pos="100000">
              <a:schemeClr val="accent4">
                <a:hueOff val="-2525369"/>
                <a:satOff val="9455"/>
                <a:lumOff val="13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Sözcüklerin anlamlarını yaşıtlarından geç öğrenirler.</a:t>
          </a:r>
        </a:p>
      </dsp:txBody>
      <dsp:txXfrm>
        <a:off x="5697820" y="2002"/>
        <a:ext cx="3656902" cy="2194141"/>
      </dsp:txXfrm>
    </dsp:sp>
    <dsp:sp modelId="{8EAE0916-9118-D44F-A3F2-1BE90FDF172F}">
      <dsp:nvSpPr>
        <dsp:cNvPr id="0" name=""/>
        <dsp:cNvSpPr/>
      </dsp:nvSpPr>
      <dsp:spPr>
        <a:xfrm>
          <a:off x="1675227" y="2561834"/>
          <a:ext cx="3656902" cy="2194141"/>
        </a:xfrm>
        <a:prstGeom prst="rect">
          <a:avLst/>
        </a:prstGeom>
        <a:gradFill rotWithShape="0">
          <a:gsLst>
            <a:gs pos="0">
              <a:schemeClr val="accent4">
                <a:hueOff val="-5050738"/>
                <a:satOff val="18909"/>
                <a:lumOff val="261"/>
                <a:alphaOff val="0"/>
                <a:tint val="68000"/>
                <a:alpha val="90000"/>
                <a:lumMod val="100000"/>
              </a:schemeClr>
            </a:gs>
            <a:gs pos="100000">
              <a:schemeClr val="accent4">
                <a:hueOff val="-5050738"/>
                <a:satOff val="18909"/>
                <a:lumOff val="26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Akranlarına oranla daha az sayıdaki sözcüğün anlamını bilirler. </a:t>
          </a:r>
        </a:p>
      </dsp:txBody>
      <dsp:txXfrm>
        <a:off x="1675227" y="2561834"/>
        <a:ext cx="3656902" cy="2194141"/>
      </dsp:txXfrm>
    </dsp:sp>
    <dsp:sp modelId="{4093AB35-94E2-0246-8F9E-8E58A2275EAC}">
      <dsp:nvSpPr>
        <dsp:cNvPr id="0" name=""/>
        <dsp:cNvSpPr/>
      </dsp:nvSpPr>
      <dsp:spPr>
        <a:xfrm>
          <a:off x="5697820" y="2561834"/>
          <a:ext cx="3656902" cy="2194141"/>
        </a:xfrm>
        <a:prstGeom prst="rect">
          <a:avLst/>
        </a:prstGeom>
        <a:gradFill rotWithShape="0">
          <a:gsLst>
            <a:gs pos="0">
              <a:schemeClr val="accent4">
                <a:hueOff val="-7576107"/>
                <a:satOff val="28364"/>
                <a:lumOff val="392"/>
                <a:alphaOff val="0"/>
                <a:tint val="68000"/>
                <a:alpha val="90000"/>
                <a:lumMod val="100000"/>
              </a:schemeClr>
            </a:gs>
            <a:gs pos="100000">
              <a:schemeClr val="accent4">
                <a:hueOff val="-7576107"/>
                <a:satOff val="28364"/>
                <a:lumOff val="39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Yeni sözcükleri anlamaları üretmelerinden daha kolaydır. </a:t>
          </a:r>
        </a:p>
      </dsp:txBody>
      <dsp:txXfrm>
        <a:off x="5697820" y="2561834"/>
        <a:ext cx="3656902" cy="21941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D467B-D9C1-904B-BBBC-910DD5539A43}">
      <dsp:nvSpPr>
        <dsp:cNvPr id="0" name=""/>
        <dsp:cNvSpPr/>
      </dsp:nvSpPr>
      <dsp:spPr>
        <a:xfrm>
          <a:off x="0" y="534862"/>
          <a:ext cx="11029950" cy="9072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E15E34-911C-3D49-BF02-6335033B7083}">
      <dsp:nvSpPr>
        <dsp:cNvPr id="0" name=""/>
        <dsp:cNvSpPr/>
      </dsp:nvSpPr>
      <dsp:spPr>
        <a:xfrm>
          <a:off x="551497" y="3502"/>
          <a:ext cx="7720964" cy="1062720"/>
        </a:xfrm>
        <a:prstGeom prst="round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Dilin anlam bilgisi organizasyonunda sorun yaşarlar</a:t>
          </a:r>
        </a:p>
      </dsp:txBody>
      <dsp:txXfrm>
        <a:off x="603375" y="55380"/>
        <a:ext cx="7617208" cy="958964"/>
      </dsp:txXfrm>
    </dsp:sp>
    <dsp:sp modelId="{2C444C60-482E-DA44-A64A-B0481EB91465}">
      <dsp:nvSpPr>
        <dsp:cNvPr id="0" name=""/>
        <dsp:cNvSpPr/>
      </dsp:nvSpPr>
      <dsp:spPr>
        <a:xfrm>
          <a:off x="0" y="2167822"/>
          <a:ext cx="11029950" cy="9072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ACB185-5297-3E4E-B680-9407F53FF6DB}">
      <dsp:nvSpPr>
        <dsp:cNvPr id="0" name=""/>
        <dsp:cNvSpPr/>
      </dsp:nvSpPr>
      <dsp:spPr>
        <a:xfrm>
          <a:off x="551497" y="1636462"/>
          <a:ext cx="7720964" cy="1062720"/>
        </a:xfrm>
        <a:prstGeom prst="round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Sözcük bulma zorluğu bu çocukların en önemli özelliğidir. </a:t>
          </a:r>
        </a:p>
      </dsp:txBody>
      <dsp:txXfrm>
        <a:off x="603375" y="1688340"/>
        <a:ext cx="7617208" cy="958964"/>
      </dsp:txXfrm>
    </dsp:sp>
    <dsp:sp modelId="{33D04A4C-674A-2E4B-B384-34300E6F480D}">
      <dsp:nvSpPr>
        <dsp:cNvPr id="0" name=""/>
        <dsp:cNvSpPr/>
      </dsp:nvSpPr>
      <dsp:spPr>
        <a:xfrm>
          <a:off x="0" y="3800782"/>
          <a:ext cx="11029950" cy="9072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164186-9827-7F4E-AC78-7F25232CB473}">
      <dsp:nvSpPr>
        <dsp:cNvPr id="0" name=""/>
        <dsp:cNvSpPr/>
      </dsp:nvSpPr>
      <dsp:spPr>
        <a:xfrm>
          <a:off x="551497" y="3269422"/>
          <a:ext cx="7720964" cy="1062720"/>
        </a:xfrm>
        <a:prstGeom prst="round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Günlük yaşamda az kullanılan sözcükleri  bulmakta zorlanırlar. </a:t>
          </a:r>
        </a:p>
      </dsp:txBody>
      <dsp:txXfrm>
        <a:off x="603375" y="3321300"/>
        <a:ext cx="7617208" cy="9589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6B176-87CC-EA4B-B849-1C2FD2DFCF61}">
      <dsp:nvSpPr>
        <dsp:cNvPr id="0" name=""/>
        <dsp:cNvSpPr/>
      </dsp:nvSpPr>
      <dsp:spPr>
        <a:xfrm>
          <a:off x="220858" y="665261"/>
          <a:ext cx="5175459" cy="1617331"/>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472"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Motor bozukluklar nedeniyle çevreyle etkileşimleri sınırlıdır. </a:t>
          </a:r>
        </a:p>
      </dsp:txBody>
      <dsp:txXfrm>
        <a:off x="220858" y="665261"/>
        <a:ext cx="5175459" cy="1617331"/>
      </dsp:txXfrm>
    </dsp:sp>
    <dsp:sp modelId="{29A54401-9C6D-914F-9FF0-44751F014ED9}">
      <dsp:nvSpPr>
        <dsp:cNvPr id="0" name=""/>
        <dsp:cNvSpPr/>
      </dsp:nvSpPr>
      <dsp:spPr>
        <a:xfrm>
          <a:off x="5214" y="431646"/>
          <a:ext cx="1132131" cy="1698197"/>
        </a:xfrm>
        <a:prstGeom prst="rect">
          <a:avLst/>
        </a:prstGeom>
        <a:solidFill>
          <a:schemeClr val="accent3">
            <a:tint val="5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74C7434F-DFC3-CA45-A578-B16BF9BA7091}">
      <dsp:nvSpPr>
        <dsp:cNvPr id="0" name=""/>
        <dsp:cNvSpPr/>
      </dsp:nvSpPr>
      <dsp:spPr>
        <a:xfrm>
          <a:off x="5849275" y="665261"/>
          <a:ext cx="5175459" cy="1617331"/>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472"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Genellikle ev ortamında bulunduklarından yaşıtlarından daha az uyarana maruz kalırlar</a:t>
          </a:r>
        </a:p>
      </dsp:txBody>
      <dsp:txXfrm>
        <a:off x="5849275" y="665261"/>
        <a:ext cx="5175459" cy="1617331"/>
      </dsp:txXfrm>
    </dsp:sp>
    <dsp:sp modelId="{1EDB0C80-E841-9049-95D3-2A7E798DD740}">
      <dsp:nvSpPr>
        <dsp:cNvPr id="0" name=""/>
        <dsp:cNvSpPr/>
      </dsp:nvSpPr>
      <dsp:spPr>
        <a:xfrm>
          <a:off x="5633631" y="431646"/>
          <a:ext cx="1132131" cy="1698197"/>
        </a:xfrm>
        <a:prstGeom prst="rect">
          <a:avLst/>
        </a:prstGeom>
        <a:solidFill>
          <a:schemeClr val="accent3">
            <a:tint val="50000"/>
            <a:hueOff val="3395185"/>
            <a:satOff val="-19023"/>
            <a:lumOff val="-96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184667E9-1C73-C843-85C9-D91F1585D8B9}">
      <dsp:nvSpPr>
        <dsp:cNvPr id="0" name=""/>
        <dsp:cNvSpPr/>
      </dsp:nvSpPr>
      <dsp:spPr>
        <a:xfrm>
          <a:off x="220858" y="2596255"/>
          <a:ext cx="5175459" cy="1827422"/>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472"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Çevreyle etkileşimleri sınırlı olduğundan sosyal ilişkilerin ve anlam bilgisinin gelişiminde etkili olan ipuçlarını kaçırırlar. </a:t>
          </a:r>
        </a:p>
      </dsp:txBody>
      <dsp:txXfrm>
        <a:off x="220858" y="2596255"/>
        <a:ext cx="5175459" cy="1827422"/>
      </dsp:txXfrm>
    </dsp:sp>
    <dsp:sp modelId="{613B9355-E1A6-EF44-B05B-CF3F800B4BC1}">
      <dsp:nvSpPr>
        <dsp:cNvPr id="0" name=""/>
        <dsp:cNvSpPr/>
      </dsp:nvSpPr>
      <dsp:spPr>
        <a:xfrm>
          <a:off x="5214" y="2467686"/>
          <a:ext cx="1132131" cy="1698197"/>
        </a:xfrm>
        <a:prstGeom prst="rect">
          <a:avLst/>
        </a:prstGeom>
        <a:solidFill>
          <a:schemeClr val="accent3">
            <a:tint val="50000"/>
            <a:hueOff val="6790370"/>
            <a:satOff val="-38047"/>
            <a:lumOff val="-192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6F1A27BD-8258-5D49-A1F4-71449AB7C26F}">
      <dsp:nvSpPr>
        <dsp:cNvPr id="0" name=""/>
        <dsp:cNvSpPr/>
      </dsp:nvSpPr>
      <dsp:spPr>
        <a:xfrm>
          <a:off x="5849275" y="2753824"/>
          <a:ext cx="5175459" cy="1617331"/>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472"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Yeni sözcüklerin anlamlarını edinmede zorlanırlar. </a:t>
          </a:r>
        </a:p>
      </dsp:txBody>
      <dsp:txXfrm>
        <a:off x="5849275" y="2753824"/>
        <a:ext cx="5175459" cy="1617331"/>
      </dsp:txXfrm>
    </dsp:sp>
    <dsp:sp modelId="{444424BB-5199-C548-A5A4-201341C8FEC9}">
      <dsp:nvSpPr>
        <dsp:cNvPr id="0" name=""/>
        <dsp:cNvSpPr/>
      </dsp:nvSpPr>
      <dsp:spPr>
        <a:xfrm>
          <a:off x="5633631" y="2520209"/>
          <a:ext cx="1132131" cy="1698197"/>
        </a:xfrm>
        <a:prstGeom prst="rect">
          <a:avLst/>
        </a:prstGeom>
        <a:solidFill>
          <a:schemeClr val="accent3">
            <a:tint val="50000"/>
            <a:hueOff val="10185555"/>
            <a:satOff val="-57070"/>
            <a:lumOff val="-288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652D0-AC40-EC4B-8D98-F85855E1BF0B}">
      <dsp:nvSpPr>
        <dsp:cNvPr id="0" name=""/>
        <dsp:cNvSpPr/>
      </dsp:nvSpPr>
      <dsp:spPr>
        <a:xfrm>
          <a:off x="0" y="3453252"/>
          <a:ext cx="11029950" cy="1133434"/>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err="1">
              <a:latin typeface="Tahoma" panose="020B0604030504040204" pitchFamily="34" charset="0"/>
              <a:ea typeface="Tahoma" panose="020B0604030504040204" pitchFamily="34" charset="0"/>
              <a:cs typeface="Tahoma" panose="020B0604030504040204" pitchFamily="34" charset="0"/>
            </a:rPr>
            <a:t>Sesbilgisel</a:t>
          </a:r>
          <a:r>
            <a:rPr lang="tr-TR" sz="2000" b="1" kern="1200" dirty="0">
              <a:latin typeface="Tahoma" panose="020B0604030504040204" pitchFamily="34" charset="0"/>
              <a:ea typeface="Tahoma" panose="020B0604030504040204" pitchFamily="34" charset="0"/>
              <a:cs typeface="Tahoma" panose="020B0604030504040204" pitchFamily="34" charset="0"/>
            </a:rPr>
            <a:t> bozukluklar</a:t>
          </a:r>
        </a:p>
      </dsp:txBody>
      <dsp:txXfrm>
        <a:off x="0" y="3453252"/>
        <a:ext cx="11029950" cy="612054"/>
      </dsp:txXfrm>
    </dsp:sp>
    <dsp:sp modelId="{2A7EBE1D-2998-D74D-98AD-842286AEA700}">
      <dsp:nvSpPr>
        <dsp:cNvPr id="0" name=""/>
        <dsp:cNvSpPr/>
      </dsp:nvSpPr>
      <dsp:spPr>
        <a:xfrm>
          <a:off x="0" y="4042638"/>
          <a:ext cx="11029950" cy="521379"/>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Çocuğun ana dilindeki ses sistemini ve kurallarını edinmesinde görülen zorluklar.</a:t>
          </a:r>
        </a:p>
      </dsp:txBody>
      <dsp:txXfrm>
        <a:off x="0" y="4042638"/>
        <a:ext cx="11029950" cy="521379"/>
      </dsp:txXfrm>
    </dsp:sp>
    <dsp:sp modelId="{AD780C8C-2110-0341-989E-6A9B0D120CEE}">
      <dsp:nvSpPr>
        <dsp:cNvPr id="0" name=""/>
        <dsp:cNvSpPr/>
      </dsp:nvSpPr>
      <dsp:spPr>
        <a:xfrm rot="10800000">
          <a:off x="0" y="1727031"/>
          <a:ext cx="11029950" cy="1743222"/>
        </a:xfrm>
        <a:prstGeom prst="upArrowCallou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err="1">
              <a:latin typeface="Tahoma" panose="020B0604030504040204" pitchFamily="34" charset="0"/>
              <a:ea typeface="Tahoma" panose="020B0604030504040204" pitchFamily="34" charset="0"/>
              <a:cs typeface="Tahoma" panose="020B0604030504040204" pitchFamily="34" charset="0"/>
            </a:rPr>
            <a:t>Sesbilgisel</a:t>
          </a:r>
          <a:r>
            <a:rPr lang="tr-TR" sz="2000" b="1" kern="1200" dirty="0">
              <a:latin typeface="Tahoma" panose="020B0604030504040204" pitchFamily="34" charset="0"/>
              <a:ea typeface="Tahoma" panose="020B0604030504040204" pitchFamily="34" charset="0"/>
              <a:cs typeface="Tahoma" panose="020B0604030504040204" pitchFamily="34" charset="0"/>
            </a:rPr>
            <a:t> gelişimde iki önemli nokta vardır. </a:t>
          </a:r>
        </a:p>
      </dsp:txBody>
      <dsp:txXfrm rot="-10800000">
        <a:off x="0" y="1727031"/>
        <a:ext cx="11029950" cy="611871"/>
      </dsp:txXfrm>
    </dsp:sp>
    <dsp:sp modelId="{949163F9-6575-244B-A02A-615102DB8CCA}">
      <dsp:nvSpPr>
        <dsp:cNvPr id="0" name=""/>
        <dsp:cNvSpPr/>
      </dsp:nvSpPr>
      <dsp:spPr>
        <a:xfrm>
          <a:off x="0" y="2338902"/>
          <a:ext cx="5514975" cy="521223"/>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Birincisi: Seslerin edinilmesi ve üretilmesi</a:t>
          </a:r>
        </a:p>
      </dsp:txBody>
      <dsp:txXfrm>
        <a:off x="0" y="2338902"/>
        <a:ext cx="5514975" cy="521223"/>
      </dsp:txXfrm>
    </dsp:sp>
    <dsp:sp modelId="{06C9D301-718D-034E-A414-AE72F548056C}">
      <dsp:nvSpPr>
        <dsp:cNvPr id="0" name=""/>
        <dsp:cNvSpPr/>
      </dsp:nvSpPr>
      <dsp:spPr>
        <a:xfrm>
          <a:off x="5514975" y="2338902"/>
          <a:ext cx="5514975" cy="521223"/>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İkincisi: sesleri bir araya getirerek anlamlı sözcükler üretme kurallarını öğrenme </a:t>
          </a:r>
        </a:p>
      </dsp:txBody>
      <dsp:txXfrm>
        <a:off x="5514975" y="2338902"/>
        <a:ext cx="5514975" cy="521223"/>
      </dsp:txXfrm>
    </dsp:sp>
    <dsp:sp modelId="{F00C54DC-5BF9-3846-A69E-21D249C723BF}">
      <dsp:nvSpPr>
        <dsp:cNvPr id="0" name=""/>
        <dsp:cNvSpPr/>
      </dsp:nvSpPr>
      <dsp:spPr>
        <a:xfrm rot="10800000">
          <a:off x="0" y="810"/>
          <a:ext cx="11029950" cy="1743222"/>
        </a:xfrm>
        <a:prstGeom prst="upArrowCallou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Sesbilgisi</a:t>
          </a:r>
        </a:p>
      </dsp:txBody>
      <dsp:txXfrm rot="-10800000">
        <a:off x="0" y="810"/>
        <a:ext cx="11029950" cy="611871"/>
      </dsp:txXfrm>
    </dsp:sp>
    <dsp:sp modelId="{2F71DFFF-4A9A-C148-AD48-4248F01EBC93}">
      <dsp:nvSpPr>
        <dsp:cNvPr id="0" name=""/>
        <dsp:cNvSpPr/>
      </dsp:nvSpPr>
      <dsp:spPr>
        <a:xfrm>
          <a:off x="0" y="612681"/>
          <a:ext cx="11029950" cy="521223"/>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Dilde yer alan sesleri, dağılımlarını, işlevlerini, sınırlılıklarını ve düzenlenişlerini sağlayan kurallar bütünüdür.</a:t>
          </a:r>
        </a:p>
      </dsp:txBody>
      <dsp:txXfrm>
        <a:off x="0" y="612681"/>
        <a:ext cx="11029950" cy="5212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01F10-FCF7-D14E-94CC-E9D74E1408DC}">
      <dsp:nvSpPr>
        <dsp:cNvPr id="0" name=""/>
        <dsp:cNvSpPr/>
      </dsp:nvSpPr>
      <dsp:spPr>
        <a:xfrm rot="5400000">
          <a:off x="-177832" y="183328"/>
          <a:ext cx="1185551" cy="829885"/>
        </a:xfrm>
        <a:prstGeom prst="chevron">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1</a:t>
          </a:r>
        </a:p>
      </dsp:txBody>
      <dsp:txXfrm rot="-5400000">
        <a:off x="2" y="420438"/>
        <a:ext cx="829885" cy="355666"/>
      </dsp:txXfrm>
    </dsp:sp>
    <dsp:sp modelId="{B1F830F3-8026-F040-A6A9-37FE6C38EBAA}">
      <dsp:nvSpPr>
        <dsp:cNvPr id="0" name=""/>
        <dsp:cNvSpPr/>
      </dsp:nvSpPr>
      <dsp:spPr>
        <a:xfrm rot="5400000">
          <a:off x="5544613" y="-4709231"/>
          <a:ext cx="770608" cy="10200064"/>
        </a:xfrm>
        <a:prstGeom prst="round2Same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latin typeface="Tahoma" panose="020B0604030504040204" pitchFamily="34" charset="0"/>
              <a:ea typeface="Tahoma" panose="020B0604030504040204" pitchFamily="34" charset="0"/>
              <a:cs typeface="Tahoma" panose="020B0604030504040204" pitchFamily="34" charset="0"/>
            </a:rPr>
            <a:t>Sesbilgisi edinimi yaşıtlarıyla aynı sırayı izlese de sesleri edinmeleri </a:t>
          </a:r>
          <a:r>
            <a:rPr lang="tr-TR" sz="2000" b="1" i="1" kern="1200" dirty="0">
              <a:latin typeface="Tahoma" panose="020B0604030504040204" pitchFamily="34" charset="0"/>
              <a:ea typeface="Tahoma" panose="020B0604030504040204" pitchFamily="34" charset="0"/>
              <a:cs typeface="Tahoma" panose="020B0604030504040204" pitchFamily="34" charset="0"/>
            </a:rPr>
            <a:t>yaşıtlarından geç olmaktadır. </a:t>
          </a:r>
        </a:p>
      </dsp:txBody>
      <dsp:txXfrm rot="-5400000">
        <a:off x="829885" y="43115"/>
        <a:ext cx="10162446" cy="695372"/>
      </dsp:txXfrm>
    </dsp:sp>
    <dsp:sp modelId="{83067225-3C3D-D24E-A801-B33EA72E4B5A}">
      <dsp:nvSpPr>
        <dsp:cNvPr id="0" name=""/>
        <dsp:cNvSpPr/>
      </dsp:nvSpPr>
      <dsp:spPr>
        <a:xfrm rot="5400000">
          <a:off x="-177832" y="1230909"/>
          <a:ext cx="1185551" cy="829885"/>
        </a:xfrm>
        <a:prstGeom prst="chevron">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2</a:t>
          </a:r>
        </a:p>
      </dsp:txBody>
      <dsp:txXfrm rot="-5400000">
        <a:off x="2" y="1468019"/>
        <a:ext cx="829885" cy="355666"/>
      </dsp:txXfrm>
    </dsp:sp>
    <dsp:sp modelId="{F219DFF3-D968-104B-875F-8B49B8DE2086}">
      <dsp:nvSpPr>
        <dsp:cNvPr id="0" name=""/>
        <dsp:cNvSpPr/>
      </dsp:nvSpPr>
      <dsp:spPr>
        <a:xfrm rot="5400000">
          <a:off x="5544613" y="-3661650"/>
          <a:ext cx="770608" cy="10200064"/>
        </a:xfrm>
        <a:prstGeom prst="round2Same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latin typeface="Tahoma" panose="020B0604030504040204" pitchFamily="34" charset="0"/>
              <a:ea typeface="Tahoma" panose="020B0604030504040204" pitchFamily="34" charset="0"/>
              <a:cs typeface="Tahoma" panose="020B0604030504040204" pitchFamily="34" charset="0"/>
            </a:rPr>
            <a:t>Fonolojik bozukluklar </a:t>
          </a:r>
          <a:r>
            <a:rPr lang="tr-TR" sz="2000" kern="1200" dirty="0" err="1">
              <a:latin typeface="Tahoma" panose="020B0604030504040204" pitchFamily="34" charset="0"/>
              <a:ea typeface="Tahoma" panose="020B0604030504040204" pitchFamily="34" charset="0"/>
              <a:cs typeface="Tahoma" panose="020B0604030504040204" pitchFamily="34" charset="0"/>
            </a:rPr>
            <a:t>sesletim</a:t>
          </a:r>
          <a:r>
            <a:rPr lang="tr-TR" sz="2000" kern="1200" dirty="0">
              <a:latin typeface="Tahoma" panose="020B0604030504040204" pitchFamily="34" charset="0"/>
              <a:ea typeface="Tahoma" panose="020B0604030504040204" pitchFamily="34" charset="0"/>
              <a:cs typeface="Tahoma" panose="020B0604030504040204" pitchFamily="34" charset="0"/>
            </a:rPr>
            <a:t> bozuklukları ile karıştırılabilir. </a:t>
          </a:r>
        </a:p>
      </dsp:txBody>
      <dsp:txXfrm rot="-5400000">
        <a:off x="829885" y="1090696"/>
        <a:ext cx="10162446" cy="695372"/>
      </dsp:txXfrm>
    </dsp:sp>
    <dsp:sp modelId="{D6B05C4C-C69C-894F-ABE2-CD20ABDC88A0}">
      <dsp:nvSpPr>
        <dsp:cNvPr id="0" name=""/>
        <dsp:cNvSpPr/>
      </dsp:nvSpPr>
      <dsp:spPr>
        <a:xfrm rot="5400000">
          <a:off x="-177832" y="2542200"/>
          <a:ext cx="1185551" cy="829885"/>
        </a:xfrm>
        <a:prstGeom prst="chevron">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3</a:t>
          </a:r>
        </a:p>
      </dsp:txBody>
      <dsp:txXfrm rot="-5400000">
        <a:off x="2" y="2779310"/>
        <a:ext cx="829885" cy="355666"/>
      </dsp:txXfrm>
    </dsp:sp>
    <dsp:sp modelId="{8180662A-8A79-0147-B4D4-2292529EACD8}">
      <dsp:nvSpPr>
        <dsp:cNvPr id="0" name=""/>
        <dsp:cNvSpPr/>
      </dsp:nvSpPr>
      <dsp:spPr>
        <a:xfrm rot="5400000">
          <a:off x="5280903" y="-2350360"/>
          <a:ext cx="1298027" cy="10200064"/>
        </a:xfrm>
        <a:prstGeom prst="round2Same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i="1" kern="1200" dirty="0" err="1">
              <a:latin typeface="Tahoma" panose="020B0604030504040204" pitchFamily="34" charset="0"/>
              <a:ea typeface="Tahoma" panose="020B0604030504040204" pitchFamily="34" charset="0"/>
              <a:cs typeface="Tahoma" panose="020B0604030504040204" pitchFamily="34" charset="0"/>
            </a:rPr>
            <a:t>Sesletim</a:t>
          </a:r>
          <a:r>
            <a:rPr lang="tr-TR" sz="2000" b="1" i="1" kern="1200" dirty="0">
              <a:latin typeface="Tahoma" panose="020B0604030504040204" pitchFamily="34" charset="0"/>
              <a:ea typeface="Tahoma" panose="020B0604030504040204" pitchFamily="34" charset="0"/>
              <a:cs typeface="Tahoma" panose="020B0604030504040204" pitchFamily="34" charset="0"/>
            </a:rPr>
            <a:t> bozukluğunda </a:t>
          </a:r>
          <a:r>
            <a:rPr lang="tr-TR" sz="2000" kern="1200" dirty="0">
              <a:latin typeface="Tahoma" panose="020B0604030504040204" pitchFamily="34" charset="0"/>
              <a:ea typeface="Tahoma" panose="020B0604030504040204" pitchFamily="34" charset="0"/>
              <a:cs typeface="Tahoma" panose="020B0604030504040204" pitchFamily="34" charset="0"/>
            </a:rPr>
            <a:t>çocuk bir sesi </a:t>
          </a:r>
          <a:r>
            <a:rPr lang="tr-TR" sz="2000" kern="1200" dirty="0" err="1">
              <a:latin typeface="Tahoma" panose="020B0604030504040204" pitchFamily="34" charset="0"/>
              <a:ea typeface="Tahoma" panose="020B0604030504040204" pitchFamily="34" charset="0"/>
              <a:cs typeface="Tahoma" panose="020B0604030504040204" pitchFamily="34" charset="0"/>
            </a:rPr>
            <a:t>edinimez</a:t>
          </a:r>
          <a:r>
            <a:rPr lang="tr-TR" sz="2000" kern="1200" dirty="0">
              <a:latin typeface="Tahoma" panose="020B0604030504040204" pitchFamily="34" charset="0"/>
              <a:ea typeface="Tahoma" panose="020B0604030504040204" pitchFamily="34" charset="0"/>
              <a:cs typeface="Tahoma" panose="020B0604030504040204" pitchFamily="34" charset="0"/>
            </a:rPr>
            <a:t> ve kullanamaz (r yerine y)</a:t>
          </a:r>
        </a:p>
        <a:p>
          <a:pPr marL="228600" lvl="1" indent="-228600" algn="l" defTabSz="889000">
            <a:lnSpc>
              <a:spcPct val="90000"/>
            </a:lnSpc>
            <a:spcBef>
              <a:spcPct val="0"/>
            </a:spcBef>
            <a:spcAft>
              <a:spcPct val="15000"/>
            </a:spcAft>
            <a:buChar char="•"/>
          </a:pPr>
          <a:r>
            <a:rPr lang="tr-TR" sz="2000" b="1" i="1" kern="1200" dirty="0">
              <a:latin typeface="Tahoma" panose="020B0604030504040204" pitchFamily="34" charset="0"/>
              <a:ea typeface="Tahoma" panose="020B0604030504040204" pitchFamily="34" charset="0"/>
              <a:cs typeface="Tahoma" panose="020B0604030504040204" pitchFamily="34" charset="0"/>
            </a:rPr>
            <a:t>Fonolojik bozuklukta </a:t>
          </a:r>
          <a:r>
            <a:rPr lang="tr-TR" sz="2000" kern="1200" dirty="0">
              <a:latin typeface="Tahoma" panose="020B0604030504040204" pitchFamily="34" charset="0"/>
              <a:ea typeface="Tahoma" panose="020B0604030504040204" pitchFamily="34" charset="0"/>
              <a:cs typeface="Tahoma" panose="020B0604030504040204" pitchFamily="34" charset="0"/>
            </a:rPr>
            <a:t>ise çocukların ses üretimleri bozuk değildir. Ses birimleri uygun sıralayamazlar (bir sözcüğü yerine </a:t>
          </a:r>
          <a:r>
            <a:rPr lang="tr-TR" sz="2000" kern="1200" dirty="0" err="1">
              <a:latin typeface="Tahoma" panose="020B0604030504040204" pitchFamily="34" charset="0"/>
              <a:ea typeface="Tahoma" panose="020B0604030504040204" pitchFamily="34" charset="0"/>
              <a:cs typeface="Tahoma" panose="020B0604030504040204" pitchFamily="34" charset="0"/>
            </a:rPr>
            <a:t>bi</a:t>
          </a:r>
          <a:r>
            <a:rPr lang="tr-TR" sz="2000" kern="1200" dirty="0">
              <a:latin typeface="Tahoma" panose="020B0604030504040204" pitchFamily="34" charset="0"/>
              <a:ea typeface="Tahoma" panose="020B0604030504040204" pitchFamily="34" charset="0"/>
              <a:cs typeface="Tahoma" panose="020B0604030504040204" pitchFamily="34" charset="0"/>
            </a:rPr>
            <a:t> derken kar diyebilmek)</a:t>
          </a:r>
        </a:p>
      </dsp:txBody>
      <dsp:txXfrm rot="-5400000">
        <a:off x="829885" y="2164022"/>
        <a:ext cx="10136700" cy="1171299"/>
      </dsp:txXfrm>
    </dsp:sp>
    <dsp:sp modelId="{2E39FD20-FA86-564F-9277-5A3402394599}">
      <dsp:nvSpPr>
        <dsp:cNvPr id="0" name=""/>
        <dsp:cNvSpPr/>
      </dsp:nvSpPr>
      <dsp:spPr>
        <a:xfrm rot="5400000">
          <a:off x="-177832" y="3589781"/>
          <a:ext cx="1185551" cy="829885"/>
        </a:xfrm>
        <a:prstGeom prst="chevron">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4</a:t>
          </a:r>
        </a:p>
      </dsp:txBody>
      <dsp:txXfrm rot="-5400000">
        <a:off x="2" y="3826891"/>
        <a:ext cx="829885" cy="355666"/>
      </dsp:txXfrm>
    </dsp:sp>
    <dsp:sp modelId="{7F26D42D-B178-4E45-8712-A25C19C69225}">
      <dsp:nvSpPr>
        <dsp:cNvPr id="0" name=""/>
        <dsp:cNvSpPr/>
      </dsp:nvSpPr>
      <dsp:spPr>
        <a:xfrm rot="5400000">
          <a:off x="5544613" y="-1302779"/>
          <a:ext cx="770608" cy="10200064"/>
        </a:xfrm>
        <a:prstGeom prst="round2Same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err="1">
              <a:latin typeface="Tahoma" panose="020B0604030504040204" pitchFamily="34" charset="0"/>
              <a:ea typeface="Tahoma" panose="020B0604030504040204" pitchFamily="34" charset="0"/>
              <a:cs typeface="Tahoma" panose="020B0604030504040204" pitchFamily="34" charset="0"/>
            </a:rPr>
            <a:t>Sesbilgisel</a:t>
          </a:r>
          <a:r>
            <a:rPr lang="tr-TR" sz="2000" kern="1200" dirty="0">
              <a:latin typeface="Tahoma" panose="020B0604030504040204" pitchFamily="34" charset="0"/>
              <a:ea typeface="Tahoma" panose="020B0604030504040204" pitchFamily="34" charset="0"/>
              <a:cs typeface="Tahoma" panose="020B0604030504040204" pitchFamily="34" charset="0"/>
            </a:rPr>
            <a:t> bozukluğu olan çocukların konuşma anlaşılırları düşüktür. </a:t>
          </a:r>
        </a:p>
      </dsp:txBody>
      <dsp:txXfrm rot="-5400000">
        <a:off x="829885" y="3449567"/>
        <a:ext cx="10162446" cy="6953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B7175-0A30-AA47-8B80-99A3A533FDF5}">
      <dsp:nvSpPr>
        <dsp:cNvPr id="0" name=""/>
        <dsp:cNvSpPr/>
      </dsp:nvSpPr>
      <dsp:spPr>
        <a:xfrm>
          <a:off x="4369109" y="2403184"/>
          <a:ext cx="2291730" cy="2291730"/>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Dinleme becerisi</a:t>
          </a:r>
        </a:p>
      </dsp:txBody>
      <dsp:txXfrm>
        <a:off x="4704725" y="2738800"/>
        <a:ext cx="1620498" cy="1620498"/>
      </dsp:txXfrm>
    </dsp:sp>
    <dsp:sp modelId="{6F56E57F-6A7B-2D45-B650-91656614E9CD}">
      <dsp:nvSpPr>
        <dsp:cNvPr id="0" name=""/>
        <dsp:cNvSpPr/>
      </dsp:nvSpPr>
      <dsp:spPr>
        <a:xfrm rot="11700000">
          <a:off x="2632640" y="2679063"/>
          <a:ext cx="1708570" cy="653143"/>
        </a:xfrm>
        <a:prstGeom prst="leftArrow">
          <a:avLst>
            <a:gd name="adj1" fmla="val 60000"/>
            <a:gd name="adj2" fmla="val 5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8636FAA8-8ECE-8F45-94CE-5B706F446A88}">
      <dsp:nvSpPr>
        <dsp:cNvPr id="0" name=""/>
        <dsp:cNvSpPr/>
      </dsp:nvSpPr>
      <dsp:spPr>
        <a:xfrm>
          <a:off x="1573177" y="1913672"/>
          <a:ext cx="2177144" cy="1741715"/>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Fark etme</a:t>
          </a:r>
        </a:p>
      </dsp:txBody>
      <dsp:txXfrm>
        <a:off x="1624190" y="1964685"/>
        <a:ext cx="2075118" cy="1639689"/>
      </dsp:txXfrm>
    </dsp:sp>
    <dsp:sp modelId="{742CC889-9710-0344-ABDB-E42E8D997B7D}">
      <dsp:nvSpPr>
        <dsp:cNvPr id="0" name=""/>
        <dsp:cNvSpPr/>
      </dsp:nvSpPr>
      <dsp:spPr>
        <a:xfrm rot="14700000">
          <a:off x="3773364" y="1319602"/>
          <a:ext cx="1708570" cy="653143"/>
        </a:xfrm>
        <a:prstGeom prst="leftArrow">
          <a:avLst>
            <a:gd name="adj1" fmla="val 60000"/>
            <a:gd name="adj2" fmla="val 5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4A0DB5B1-AB85-294A-9A51-983BC02548D0}">
      <dsp:nvSpPr>
        <dsp:cNvPr id="0" name=""/>
        <dsp:cNvSpPr/>
      </dsp:nvSpPr>
      <dsp:spPr>
        <a:xfrm>
          <a:off x="3178040" y="1071"/>
          <a:ext cx="2177144" cy="1741715"/>
        </a:xfrm>
        <a:prstGeom prst="roundRect">
          <a:avLst>
            <a:gd name="adj" fmla="val 1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Ayırt etme</a:t>
          </a:r>
        </a:p>
      </dsp:txBody>
      <dsp:txXfrm>
        <a:off x="3229053" y="52084"/>
        <a:ext cx="2075118" cy="1639689"/>
      </dsp:txXfrm>
    </dsp:sp>
    <dsp:sp modelId="{6BF0B66E-7B49-4B4C-A6A2-8C48034F304D}">
      <dsp:nvSpPr>
        <dsp:cNvPr id="0" name=""/>
        <dsp:cNvSpPr/>
      </dsp:nvSpPr>
      <dsp:spPr>
        <a:xfrm rot="17700000">
          <a:off x="5548015" y="1319602"/>
          <a:ext cx="1708570" cy="653143"/>
        </a:xfrm>
        <a:prstGeom prst="leftArrow">
          <a:avLst>
            <a:gd name="adj1" fmla="val 60000"/>
            <a:gd name="adj2" fmla="val 5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95C6B157-C2B3-214C-ABEC-F4BC6D844348}">
      <dsp:nvSpPr>
        <dsp:cNvPr id="0" name=""/>
        <dsp:cNvSpPr/>
      </dsp:nvSpPr>
      <dsp:spPr>
        <a:xfrm>
          <a:off x="5674764" y="1071"/>
          <a:ext cx="2177144" cy="1741715"/>
        </a:xfrm>
        <a:prstGeom prst="roundRect">
          <a:avLst>
            <a:gd name="adj" fmla="val 1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 Tanımlama</a:t>
          </a:r>
        </a:p>
      </dsp:txBody>
      <dsp:txXfrm>
        <a:off x="5725777" y="52084"/>
        <a:ext cx="2075118" cy="1639689"/>
      </dsp:txXfrm>
    </dsp:sp>
    <dsp:sp modelId="{EA494789-14BD-1940-9D87-57EAC35888E9}">
      <dsp:nvSpPr>
        <dsp:cNvPr id="0" name=""/>
        <dsp:cNvSpPr/>
      </dsp:nvSpPr>
      <dsp:spPr>
        <a:xfrm rot="20700000">
          <a:off x="6688739" y="2679063"/>
          <a:ext cx="1708570" cy="653143"/>
        </a:xfrm>
        <a:prstGeom prst="leftArrow">
          <a:avLst>
            <a:gd name="adj1" fmla="val 60000"/>
            <a:gd name="adj2" fmla="val 50000"/>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E7EDC9D9-6EE3-E741-BF43-02A3C1E6D114}">
      <dsp:nvSpPr>
        <dsp:cNvPr id="0" name=""/>
        <dsp:cNvSpPr/>
      </dsp:nvSpPr>
      <dsp:spPr>
        <a:xfrm>
          <a:off x="7279628" y="1913672"/>
          <a:ext cx="2177144" cy="1741715"/>
        </a:xfrm>
        <a:prstGeom prst="roundRect">
          <a:avLst>
            <a:gd name="adj" fmla="val 10000"/>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Adlandırma</a:t>
          </a:r>
        </a:p>
      </dsp:txBody>
      <dsp:txXfrm>
        <a:off x="7330641" y="1964685"/>
        <a:ext cx="2075118" cy="1639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63CAF-399F-B449-AB6A-67C379450B05}">
      <dsp:nvSpPr>
        <dsp:cNvPr id="0" name=""/>
        <dsp:cNvSpPr/>
      </dsp:nvSpPr>
      <dsp:spPr>
        <a:xfrm>
          <a:off x="0" y="0"/>
          <a:ext cx="11321673" cy="4250572"/>
        </a:xfrm>
        <a:prstGeom prst="roundRect">
          <a:avLst>
            <a:gd name="adj" fmla="val 8500"/>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2624138" numCol="1" spcCol="1270" anchor="t" anchorCtr="0">
          <a:noAutofit/>
        </a:bodyPr>
        <a:lstStyle/>
        <a:p>
          <a:pPr marL="0" lvl="0" indent="0" algn="ctr" defTabSz="1377950">
            <a:lnSpc>
              <a:spcPct val="90000"/>
            </a:lnSpc>
            <a:spcBef>
              <a:spcPct val="0"/>
            </a:spcBef>
            <a:spcAft>
              <a:spcPct val="35000"/>
            </a:spcAft>
            <a:buNone/>
          </a:pPr>
          <a:r>
            <a:rPr lang="tr-TR" sz="3100" kern="1200" dirty="0">
              <a:latin typeface="Tahoma" panose="020B0604030504040204" pitchFamily="34" charset="0"/>
              <a:ea typeface="Tahoma" panose="020B0604030504040204" pitchFamily="34" charset="0"/>
              <a:cs typeface="Tahoma" panose="020B0604030504040204" pitchFamily="34" charset="0"/>
            </a:rPr>
            <a:t>Birinde, birkaçında ya da hepsinde sorun yaşanmasından kaynaklı olarak </a:t>
          </a:r>
          <a:r>
            <a:rPr lang="tr-TR" sz="3100" b="1" kern="1200" dirty="0">
              <a:latin typeface="Tahoma" panose="020B0604030504040204" pitchFamily="34" charset="0"/>
              <a:ea typeface="Tahoma" panose="020B0604030504040204" pitchFamily="34" charset="0"/>
              <a:cs typeface="Tahoma" panose="020B0604030504040204" pitchFamily="34" charset="0"/>
            </a:rPr>
            <a:t>konuşma ve yazı dilinin anlaşılması ya da kullanılmasında</a:t>
          </a:r>
          <a:r>
            <a:rPr lang="tr-TR" sz="3100" kern="1200" dirty="0">
              <a:latin typeface="Tahoma" panose="020B0604030504040204" pitchFamily="34" charset="0"/>
              <a:ea typeface="Tahoma" panose="020B0604030504040204" pitchFamily="34" charset="0"/>
              <a:cs typeface="Tahoma" panose="020B0604030504040204" pitchFamily="34" charset="0"/>
            </a:rPr>
            <a:t> gözlenen bozukluklar</a:t>
          </a:r>
        </a:p>
      </dsp:txBody>
      <dsp:txXfrm>
        <a:off x="105821" y="105821"/>
        <a:ext cx="11110031" cy="4038930"/>
      </dsp:txXfrm>
    </dsp:sp>
    <dsp:sp modelId="{A8B864AA-321C-3E4B-9A0F-AB473C25DF31}">
      <dsp:nvSpPr>
        <dsp:cNvPr id="0" name=""/>
        <dsp:cNvSpPr/>
      </dsp:nvSpPr>
      <dsp:spPr>
        <a:xfrm>
          <a:off x="283041" y="1912757"/>
          <a:ext cx="2121708" cy="1912757"/>
        </a:xfrm>
        <a:prstGeom prst="roundRect">
          <a:avLst>
            <a:gd name="adj" fmla="val 105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tr-TR" sz="3100" kern="1200" dirty="0">
              <a:latin typeface="Tahoma" panose="020B0604030504040204" pitchFamily="34" charset="0"/>
              <a:ea typeface="Tahoma" panose="020B0604030504040204" pitchFamily="34" charset="0"/>
              <a:cs typeface="Tahoma" panose="020B0604030504040204" pitchFamily="34" charset="0"/>
            </a:rPr>
            <a:t>Fonoloji</a:t>
          </a:r>
        </a:p>
      </dsp:txBody>
      <dsp:txXfrm>
        <a:off x="341865" y="1971581"/>
        <a:ext cx="2004060" cy="1795109"/>
      </dsp:txXfrm>
    </dsp:sp>
    <dsp:sp modelId="{5B506B4E-5807-1845-B5B6-7B653DCB9F77}">
      <dsp:nvSpPr>
        <dsp:cNvPr id="0" name=""/>
        <dsp:cNvSpPr/>
      </dsp:nvSpPr>
      <dsp:spPr>
        <a:xfrm>
          <a:off x="2438250" y="1912757"/>
          <a:ext cx="2121708" cy="1912757"/>
        </a:xfrm>
        <a:prstGeom prst="roundRect">
          <a:avLst>
            <a:gd name="adj" fmla="val 10500"/>
          </a:avLst>
        </a:prstGeom>
        <a:solidFill>
          <a:schemeClr val="lt1">
            <a:alpha val="90000"/>
            <a:hueOff val="0"/>
            <a:satOff val="0"/>
            <a:lumOff val="0"/>
            <a:alphaOff val="0"/>
          </a:schemeClr>
        </a:solidFill>
        <a:ln w="12700" cap="rnd" cmpd="sng" algn="ctr">
          <a:solidFill>
            <a:schemeClr val="accent5">
              <a:hueOff val="1115164"/>
              <a:satOff val="-4935"/>
              <a:lumOff val="-49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tr-TR" sz="3100" kern="1200" dirty="0">
              <a:latin typeface="Tahoma" panose="020B0604030504040204" pitchFamily="34" charset="0"/>
              <a:ea typeface="Tahoma" panose="020B0604030504040204" pitchFamily="34" charset="0"/>
              <a:cs typeface="Tahoma" panose="020B0604030504040204" pitchFamily="34" charset="0"/>
            </a:rPr>
            <a:t>Morfoloji</a:t>
          </a:r>
        </a:p>
      </dsp:txBody>
      <dsp:txXfrm>
        <a:off x="2497074" y="1971581"/>
        <a:ext cx="2004060" cy="1795109"/>
      </dsp:txXfrm>
    </dsp:sp>
    <dsp:sp modelId="{5DF32AA3-E9E0-FC4E-A47F-A8AA6CDF58AE}">
      <dsp:nvSpPr>
        <dsp:cNvPr id="0" name=""/>
        <dsp:cNvSpPr/>
      </dsp:nvSpPr>
      <dsp:spPr>
        <a:xfrm>
          <a:off x="4593459" y="1912757"/>
          <a:ext cx="2121708" cy="1912757"/>
        </a:xfrm>
        <a:prstGeom prst="roundRect">
          <a:avLst>
            <a:gd name="adj" fmla="val 10500"/>
          </a:avLst>
        </a:prstGeom>
        <a:solidFill>
          <a:schemeClr val="lt1">
            <a:alpha val="90000"/>
            <a:hueOff val="0"/>
            <a:satOff val="0"/>
            <a:lumOff val="0"/>
            <a:alphaOff val="0"/>
          </a:schemeClr>
        </a:solidFill>
        <a:ln w="12700" cap="rnd" cmpd="sng" algn="ctr">
          <a:solidFill>
            <a:schemeClr val="accent5">
              <a:hueOff val="2230327"/>
              <a:satOff val="-9870"/>
              <a:lumOff val="-99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tr-TR" sz="3100" kern="1200" dirty="0">
              <a:latin typeface="Tahoma" panose="020B0604030504040204" pitchFamily="34" charset="0"/>
              <a:ea typeface="Tahoma" panose="020B0604030504040204" pitchFamily="34" charset="0"/>
              <a:cs typeface="Tahoma" panose="020B0604030504040204" pitchFamily="34" charset="0"/>
            </a:rPr>
            <a:t>Sentaks</a:t>
          </a:r>
        </a:p>
      </dsp:txBody>
      <dsp:txXfrm>
        <a:off x="4652283" y="1971581"/>
        <a:ext cx="2004060" cy="1795109"/>
      </dsp:txXfrm>
    </dsp:sp>
    <dsp:sp modelId="{A4E385F4-70F1-1447-913A-A2F75B8D7321}">
      <dsp:nvSpPr>
        <dsp:cNvPr id="0" name=""/>
        <dsp:cNvSpPr/>
      </dsp:nvSpPr>
      <dsp:spPr>
        <a:xfrm>
          <a:off x="6748667" y="1912757"/>
          <a:ext cx="2121708" cy="1912757"/>
        </a:xfrm>
        <a:prstGeom prst="roundRect">
          <a:avLst>
            <a:gd name="adj" fmla="val 10500"/>
          </a:avLst>
        </a:prstGeom>
        <a:solidFill>
          <a:schemeClr val="lt1">
            <a:alpha val="90000"/>
            <a:hueOff val="0"/>
            <a:satOff val="0"/>
            <a:lumOff val="0"/>
            <a:alphaOff val="0"/>
          </a:schemeClr>
        </a:solidFill>
        <a:ln w="12700" cap="rnd" cmpd="sng" algn="ctr">
          <a:solidFill>
            <a:schemeClr val="accent5">
              <a:hueOff val="3345491"/>
              <a:satOff val="-14805"/>
              <a:lumOff val="-148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tr-TR" sz="3100" kern="1200" dirty="0">
              <a:latin typeface="Tahoma" panose="020B0604030504040204" pitchFamily="34" charset="0"/>
              <a:ea typeface="Tahoma" panose="020B0604030504040204" pitchFamily="34" charset="0"/>
              <a:cs typeface="Tahoma" panose="020B0604030504040204" pitchFamily="34" charset="0"/>
            </a:rPr>
            <a:t>Semantik</a:t>
          </a:r>
        </a:p>
      </dsp:txBody>
      <dsp:txXfrm>
        <a:off x="6807491" y="1971581"/>
        <a:ext cx="2004060" cy="1795109"/>
      </dsp:txXfrm>
    </dsp:sp>
    <dsp:sp modelId="{4A7B403A-7448-C84C-ADE6-CCBD951089C4}">
      <dsp:nvSpPr>
        <dsp:cNvPr id="0" name=""/>
        <dsp:cNvSpPr/>
      </dsp:nvSpPr>
      <dsp:spPr>
        <a:xfrm>
          <a:off x="8903876" y="1912757"/>
          <a:ext cx="2121708" cy="1912757"/>
        </a:xfrm>
        <a:prstGeom prst="roundRect">
          <a:avLst>
            <a:gd name="adj" fmla="val 10500"/>
          </a:avLst>
        </a:prstGeom>
        <a:solidFill>
          <a:schemeClr val="lt1">
            <a:alpha val="90000"/>
            <a:hueOff val="0"/>
            <a:satOff val="0"/>
            <a:lumOff val="0"/>
            <a:alphaOff val="0"/>
          </a:schemeClr>
        </a:solidFill>
        <a:ln w="12700" cap="rnd" cmpd="sng" algn="ctr">
          <a:solidFill>
            <a:schemeClr val="accent5">
              <a:hueOff val="4460655"/>
              <a:satOff val="-19740"/>
              <a:lumOff val="-198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tr-TR" sz="3100" kern="1200" dirty="0">
              <a:latin typeface="Tahoma" panose="020B0604030504040204" pitchFamily="34" charset="0"/>
              <a:ea typeface="Tahoma" panose="020B0604030504040204" pitchFamily="34" charset="0"/>
              <a:cs typeface="Tahoma" panose="020B0604030504040204" pitchFamily="34" charset="0"/>
            </a:rPr>
            <a:t>Pragmatik</a:t>
          </a:r>
        </a:p>
      </dsp:txBody>
      <dsp:txXfrm>
        <a:off x="8962700" y="1971581"/>
        <a:ext cx="2004060" cy="17951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06E9-E9CC-4449-8D74-F33BEDD7FBC5}">
      <dsp:nvSpPr>
        <dsp:cNvPr id="0" name=""/>
        <dsp:cNvSpPr/>
      </dsp:nvSpPr>
      <dsp:spPr>
        <a:xfrm>
          <a:off x="0" y="3499101"/>
          <a:ext cx="11029950" cy="765517"/>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Anlamlandırma aşaması</a:t>
          </a:r>
        </a:p>
      </dsp:txBody>
      <dsp:txXfrm>
        <a:off x="0" y="3499101"/>
        <a:ext cx="11029950" cy="413379"/>
      </dsp:txXfrm>
    </dsp:sp>
    <dsp:sp modelId="{A4CD7BF1-1BBD-9649-983B-8DA09671FD4A}">
      <dsp:nvSpPr>
        <dsp:cNvPr id="0" name=""/>
        <dsp:cNvSpPr/>
      </dsp:nvSpPr>
      <dsp:spPr>
        <a:xfrm>
          <a:off x="0" y="3897171"/>
          <a:ext cx="11029950" cy="352138"/>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Seslerin anlamlandırıldığı aşama</a:t>
          </a:r>
        </a:p>
      </dsp:txBody>
      <dsp:txXfrm>
        <a:off x="0" y="3897171"/>
        <a:ext cx="11029950" cy="352138"/>
      </dsp:txXfrm>
    </dsp:sp>
    <dsp:sp modelId="{464D06AD-1CA4-6D44-A438-DCBB2364947D}">
      <dsp:nvSpPr>
        <dsp:cNvPr id="0" name=""/>
        <dsp:cNvSpPr/>
      </dsp:nvSpPr>
      <dsp:spPr>
        <a:xfrm rot="10800000">
          <a:off x="0" y="2333217"/>
          <a:ext cx="11029950" cy="1177366"/>
        </a:xfrm>
        <a:prstGeom prst="upArrowCallou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Tanımlama aşaması</a:t>
          </a:r>
        </a:p>
      </dsp:txBody>
      <dsp:txXfrm rot="-10800000">
        <a:off x="0" y="2333217"/>
        <a:ext cx="11029950" cy="413255"/>
      </dsp:txXfrm>
    </dsp:sp>
    <dsp:sp modelId="{E8B697F9-0529-D949-B01F-87F207DE0134}">
      <dsp:nvSpPr>
        <dsp:cNvPr id="0" name=""/>
        <dsp:cNvSpPr/>
      </dsp:nvSpPr>
      <dsp:spPr>
        <a:xfrm>
          <a:off x="0" y="2746473"/>
          <a:ext cx="5514975" cy="352032"/>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Çocuk çevre sesleriyle konuşma seslerini birbirinden ayırır</a:t>
          </a:r>
        </a:p>
      </dsp:txBody>
      <dsp:txXfrm>
        <a:off x="0" y="2746473"/>
        <a:ext cx="5514975" cy="352032"/>
      </dsp:txXfrm>
    </dsp:sp>
    <dsp:sp modelId="{F2A1050F-0961-1948-AAB4-B606FC6B7AF7}">
      <dsp:nvSpPr>
        <dsp:cNvPr id="0" name=""/>
        <dsp:cNvSpPr/>
      </dsp:nvSpPr>
      <dsp:spPr>
        <a:xfrm>
          <a:off x="5514975" y="2746473"/>
          <a:ext cx="5514975" cy="352032"/>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Basit sözcükleri ya da cümleleri tekrarlamaya başlar.</a:t>
          </a:r>
        </a:p>
      </dsp:txBody>
      <dsp:txXfrm>
        <a:off x="5514975" y="2746473"/>
        <a:ext cx="5514975" cy="352032"/>
      </dsp:txXfrm>
    </dsp:sp>
    <dsp:sp modelId="{9E0F3998-9564-A54B-AFBE-65569418DC21}">
      <dsp:nvSpPr>
        <dsp:cNvPr id="0" name=""/>
        <dsp:cNvSpPr/>
      </dsp:nvSpPr>
      <dsp:spPr>
        <a:xfrm rot="10800000">
          <a:off x="0" y="1167334"/>
          <a:ext cx="11029950" cy="1177366"/>
        </a:xfrm>
        <a:prstGeom prst="upArrowCallou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Ayırt etme aşaması</a:t>
          </a:r>
        </a:p>
      </dsp:txBody>
      <dsp:txXfrm rot="-10800000">
        <a:off x="0" y="1167334"/>
        <a:ext cx="11029950" cy="413255"/>
      </dsp:txXfrm>
    </dsp:sp>
    <dsp:sp modelId="{A7EECCA6-D873-9A49-9D6A-DABAE0075302}">
      <dsp:nvSpPr>
        <dsp:cNvPr id="0" name=""/>
        <dsp:cNvSpPr/>
      </dsp:nvSpPr>
      <dsp:spPr>
        <a:xfrm>
          <a:off x="0" y="1580589"/>
          <a:ext cx="11029950" cy="352032"/>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İşitilen seslerin aynı mı yoksa farklı mı olduğunu ayırt eder</a:t>
          </a:r>
        </a:p>
      </dsp:txBody>
      <dsp:txXfrm>
        <a:off x="0" y="1580589"/>
        <a:ext cx="11029950" cy="352032"/>
      </dsp:txXfrm>
    </dsp:sp>
    <dsp:sp modelId="{1D5498A3-F61E-4043-A080-8467A2F00C70}">
      <dsp:nvSpPr>
        <dsp:cNvPr id="0" name=""/>
        <dsp:cNvSpPr/>
      </dsp:nvSpPr>
      <dsp:spPr>
        <a:xfrm rot="10800000">
          <a:off x="0" y="1450"/>
          <a:ext cx="11029950" cy="1177366"/>
        </a:xfrm>
        <a:prstGeom prst="upArrowCallou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Fark etme aşaması</a:t>
          </a:r>
        </a:p>
      </dsp:txBody>
      <dsp:txXfrm rot="-10800000">
        <a:off x="0" y="1450"/>
        <a:ext cx="11029950" cy="413255"/>
      </dsp:txXfrm>
    </dsp:sp>
    <dsp:sp modelId="{E0FEC1B3-4E6C-934E-8942-5ACF06939032}">
      <dsp:nvSpPr>
        <dsp:cNvPr id="0" name=""/>
        <dsp:cNvSpPr/>
      </dsp:nvSpPr>
      <dsp:spPr>
        <a:xfrm>
          <a:off x="0" y="414705"/>
          <a:ext cx="11029950" cy="352032"/>
        </a:xfrm>
        <a:prstGeom prst="rect">
          <a:avLst/>
        </a:prstGeom>
        <a:solidFill>
          <a:schemeClr val="accent6">
            <a:tint val="40000"/>
            <a:alpha val="90000"/>
            <a:hueOff val="0"/>
            <a:satOff val="0"/>
            <a:lumOff val="0"/>
            <a:alphaOff val="0"/>
          </a:schemeClr>
        </a:solidFill>
        <a:ln w="12700"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Çocuklar sesi işitir ve sese dönüt verir</a:t>
          </a:r>
        </a:p>
      </dsp:txBody>
      <dsp:txXfrm>
        <a:off x="0" y="414705"/>
        <a:ext cx="11029950" cy="3520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E2623-1BFF-614E-B9FE-E81F8D507DC3}">
      <dsp:nvSpPr>
        <dsp:cNvPr id="0" name=""/>
        <dsp:cNvSpPr/>
      </dsp:nvSpPr>
      <dsp:spPr>
        <a:xfrm>
          <a:off x="1781047" y="3538"/>
          <a:ext cx="3618775" cy="2171265"/>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Ağır derecede zihinsel yetersizliği olan çocuklar ses kullanmak yerine </a:t>
          </a:r>
          <a:r>
            <a:rPr lang="tr-TR" sz="2400" b="1" kern="1200" dirty="0">
              <a:latin typeface="Tahoma" panose="020B0604030504040204" pitchFamily="34" charset="0"/>
              <a:ea typeface="Tahoma" panose="020B0604030504040204" pitchFamily="34" charset="0"/>
              <a:cs typeface="Tahoma" panose="020B0604030504040204" pitchFamily="34" charset="0"/>
            </a:rPr>
            <a:t>jestleri ya da işaretleri tercih ederler</a:t>
          </a:r>
          <a:r>
            <a:rPr lang="tr-TR" sz="2400" kern="1200" dirty="0">
              <a:latin typeface="Tahoma" panose="020B0604030504040204" pitchFamily="34" charset="0"/>
              <a:ea typeface="Tahoma" panose="020B0604030504040204" pitchFamily="34" charset="0"/>
              <a:cs typeface="Tahoma" panose="020B0604030504040204" pitchFamily="34" charset="0"/>
            </a:rPr>
            <a:t>. </a:t>
          </a:r>
        </a:p>
      </dsp:txBody>
      <dsp:txXfrm>
        <a:off x="1781047" y="3538"/>
        <a:ext cx="3618775" cy="2171265"/>
      </dsp:txXfrm>
    </dsp:sp>
    <dsp:sp modelId="{F380F41A-7B28-434C-AF3F-3CF1E37A72D8}">
      <dsp:nvSpPr>
        <dsp:cNvPr id="0" name=""/>
        <dsp:cNvSpPr/>
      </dsp:nvSpPr>
      <dsp:spPr>
        <a:xfrm>
          <a:off x="5761700" y="3538"/>
          <a:ext cx="3618775" cy="2171265"/>
        </a:xfrm>
        <a:prstGeom prst="rect">
          <a:avLst/>
        </a:prstGeom>
        <a:gradFill rotWithShape="0">
          <a:gsLst>
            <a:gs pos="0">
              <a:schemeClr val="accent3">
                <a:hueOff val="3301987"/>
                <a:satOff val="-20651"/>
                <a:lumOff val="-1438"/>
                <a:alphaOff val="0"/>
                <a:tint val="68000"/>
                <a:alpha val="90000"/>
                <a:lumMod val="100000"/>
              </a:schemeClr>
            </a:gs>
            <a:gs pos="100000">
              <a:schemeClr val="accent3">
                <a:hueOff val="3301987"/>
                <a:satOff val="-20651"/>
                <a:lumOff val="-14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Zihinsel yetersizliği olan çocuklar </a:t>
          </a:r>
          <a:r>
            <a:rPr lang="tr-TR" sz="2400" b="1" kern="1200" dirty="0" err="1">
              <a:latin typeface="Tahoma" panose="020B0604030504040204" pitchFamily="34" charset="0"/>
              <a:ea typeface="Tahoma" panose="020B0604030504040204" pitchFamily="34" charset="0"/>
              <a:cs typeface="Tahoma" panose="020B0604030504040204" pitchFamily="34" charset="0"/>
            </a:rPr>
            <a:t>babıldama</a:t>
          </a:r>
          <a:r>
            <a:rPr lang="tr-TR" sz="2400" b="1" kern="1200" dirty="0">
              <a:latin typeface="Tahoma" panose="020B0604030504040204" pitchFamily="34" charset="0"/>
              <a:ea typeface="Tahoma" panose="020B0604030504040204" pitchFamily="34" charset="0"/>
              <a:cs typeface="Tahoma" panose="020B0604030504040204" pitchFamily="34" charset="0"/>
            </a:rPr>
            <a:t> döneminde</a:t>
          </a:r>
          <a:r>
            <a:rPr lang="tr-TR" sz="2400" kern="1200" dirty="0">
              <a:latin typeface="Tahoma" panose="020B0604030504040204" pitchFamily="34" charset="0"/>
              <a:ea typeface="Tahoma" panose="020B0604030504040204" pitchFamily="34" charset="0"/>
              <a:cs typeface="Tahoma" panose="020B0604030504040204" pitchFamily="34" charset="0"/>
            </a:rPr>
            <a:t> akranlarıyla benzer ses edinimine sahiptir. </a:t>
          </a:r>
        </a:p>
      </dsp:txBody>
      <dsp:txXfrm>
        <a:off x="5761700" y="3538"/>
        <a:ext cx="3618775" cy="2171265"/>
      </dsp:txXfrm>
    </dsp:sp>
    <dsp:sp modelId="{791A3795-BD83-9845-A6CF-14B6821D94B4}">
      <dsp:nvSpPr>
        <dsp:cNvPr id="0" name=""/>
        <dsp:cNvSpPr/>
      </dsp:nvSpPr>
      <dsp:spPr>
        <a:xfrm>
          <a:off x="1781047" y="2536680"/>
          <a:ext cx="3618775" cy="2171265"/>
        </a:xfrm>
        <a:prstGeom prst="rect">
          <a:avLst/>
        </a:prstGeom>
        <a:gradFill rotWithShape="0">
          <a:gsLst>
            <a:gs pos="0">
              <a:schemeClr val="accent3">
                <a:hueOff val="6603974"/>
                <a:satOff val="-41301"/>
                <a:lumOff val="-2876"/>
                <a:alphaOff val="0"/>
                <a:tint val="68000"/>
                <a:alpha val="90000"/>
                <a:lumMod val="100000"/>
              </a:schemeClr>
            </a:gs>
            <a:gs pos="100000">
              <a:schemeClr val="accent3">
                <a:hueOff val="6603974"/>
                <a:satOff val="-41301"/>
                <a:lumOff val="-287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İlerleyen yaşlarda </a:t>
          </a:r>
          <a:r>
            <a:rPr lang="tr-TR" sz="2400" b="1" kern="1200" dirty="0" err="1">
              <a:latin typeface="Tahoma" panose="020B0604030504040204" pitchFamily="34" charset="0"/>
              <a:ea typeface="Tahoma" panose="020B0604030504040204" pitchFamily="34" charset="0"/>
              <a:cs typeface="Tahoma" panose="020B0604030504040204" pitchFamily="34" charset="0"/>
            </a:rPr>
            <a:t>sesletim</a:t>
          </a:r>
          <a:r>
            <a:rPr lang="tr-TR" sz="2400" b="1" kern="1200" dirty="0">
              <a:latin typeface="Tahoma" panose="020B0604030504040204" pitchFamily="34" charset="0"/>
              <a:ea typeface="Tahoma" panose="020B0604030504040204" pitchFamily="34" charset="0"/>
              <a:cs typeface="Tahoma" panose="020B0604030504040204" pitchFamily="34" charset="0"/>
            </a:rPr>
            <a:t> sorunları ortaya çıkabilir</a:t>
          </a:r>
          <a:r>
            <a:rPr lang="tr-TR" sz="2400" kern="1200" dirty="0">
              <a:latin typeface="Tahoma" panose="020B0604030504040204" pitchFamily="34" charset="0"/>
              <a:ea typeface="Tahoma" panose="020B0604030504040204" pitchFamily="34" charset="0"/>
              <a:cs typeface="Tahoma" panose="020B0604030504040204" pitchFamily="34" charset="0"/>
            </a:rPr>
            <a:t>. </a:t>
          </a:r>
        </a:p>
      </dsp:txBody>
      <dsp:txXfrm>
        <a:off x="1781047" y="2536680"/>
        <a:ext cx="3618775" cy="2171265"/>
      </dsp:txXfrm>
    </dsp:sp>
    <dsp:sp modelId="{8FE44F86-9225-E54D-9296-3D6D257F76DE}">
      <dsp:nvSpPr>
        <dsp:cNvPr id="0" name=""/>
        <dsp:cNvSpPr/>
      </dsp:nvSpPr>
      <dsp:spPr>
        <a:xfrm>
          <a:off x="5761700" y="2536680"/>
          <a:ext cx="3618775" cy="2171265"/>
        </a:xfrm>
        <a:prstGeom prst="rect">
          <a:avLst/>
        </a:prstGeom>
        <a:gradFill rotWithShape="0">
          <a:gsLst>
            <a:gs pos="0">
              <a:schemeClr val="accent3">
                <a:hueOff val="9905961"/>
                <a:satOff val="-61952"/>
                <a:lumOff val="-4314"/>
                <a:alphaOff val="0"/>
                <a:tint val="68000"/>
                <a:alpha val="90000"/>
                <a:lumMod val="100000"/>
              </a:schemeClr>
            </a:gs>
            <a:gs pos="100000">
              <a:schemeClr val="accent3">
                <a:hueOff val="9905961"/>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Fonolojik bozukluklar arasında genellikle </a:t>
          </a:r>
          <a:r>
            <a:rPr lang="tr-TR" sz="2400" b="1" kern="1200" dirty="0">
              <a:latin typeface="Tahoma" panose="020B0604030504040204" pitchFamily="34" charset="0"/>
              <a:ea typeface="Tahoma" panose="020B0604030504040204" pitchFamily="34" charset="0"/>
              <a:cs typeface="Tahoma" panose="020B0604030504040204" pitchFamily="34" charset="0"/>
            </a:rPr>
            <a:t>ünsüz düşmesi ve son hece düşmesi </a:t>
          </a:r>
          <a:r>
            <a:rPr lang="tr-TR" sz="2400" kern="1200" dirty="0">
              <a:latin typeface="Tahoma" panose="020B0604030504040204" pitchFamily="34" charset="0"/>
              <a:ea typeface="Tahoma" panose="020B0604030504040204" pitchFamily="34" charset="0"/>
              <a:cs typeface="Tahoma" panose="020B0604030504040204" pitchFamily="34" charset="0"/>
            </a:rPr>
            <a:t>gözlenir. </a:t>
          </a:r>
        </a:p>
      </dsp:txBody>
      <dsp:txXfrm>
        <a:off x="5761700" y="2536680"/>
        <a:ext cx="3618775" cy="21712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530F8-1206-1442-9E0B-5333898B4CBE}">
      <dsp:nvSpPr>
        <dsp:cNvPr id="0" name=""/>
        <dsp:cNvSpPr/>
      </dsp:nvSpPr>
      <dsp:spPr>
        <a:xfrm>
          <a:off x="0" y="1036473"/>
          <a:ext cx="3446859" cy="2068115"/>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Bu bileşende </a:t>
          </a:r>
          <a:r>
            <a:rPr lang="tr-TR" sz="2400" b="1" kern="1200" dirty="0">
              <a:latin typeface="Tahoma" panose="020B0604030504040204" pitchFamily="34" charset="0"/>
              <a:ea typeface="Tahoma" panose="020B0604030504040204" pitchFamily="34" charset="0"/>
              <a:cs typeface="Tahoma" panose="020B0604030504040204" pitchFamily="34" charset="0"/>
            </a:rPr>
            <a:t>sorun yaşamayabilirler</a:t>
          </a:r>
        </a:p>
      </dsp:txBody>
      <dsp:txXfrm>
        <a:off x="0" y="1036473"/>
        <a:ext cx="3446859" cy="2068115"/>
      </dsp:txXfrm>
    </dsp:sp>
    <dsp:sp modelId="{00E406A5-34CE-7242-86C4-F5B12DD58805}">
      <dsp:nvSpPr>
        <dsp:cNvPr id="0" name=""/>
        <dsp:cNvSpPr/>
      </dsp:nvSpPr>
      <dsp:spPr>
        <a:xfrm>
          <a:off x="3791545" y="1036473"/>
          <a:ext cx="3446859" cy="2068115"/>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Bu bileşendeki gelişimsel sıra yaşıtlarıyla benzerlik gösterir. </a:t>
          </a:r>
        </a:p>
      </dsp:txBody>
      <dsp:txXfrm>
        <a:off x="3791545" y="1036473"/>
        <a:ext cx="3446859" cy="2068115"/>
      </dsp:txXfrm>
    </dsp:sp>
    <dsp:sp modelId="{9BBB4D5D-A56C-3C4A-81E9-BA3A0612289A}">
      <dsp:nvSpPr>
        <dsp:cNvPr id="0" name=""/>
        <dsp:cNvSpPr/>
      </dsp:nvSpPr>
      <dsp:spPr>
        <a:xfrm>
          <a:off x="7583090" y="1036473"/>
          <a:ext cx="3446859" cy="2068115"/>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Tahoma" panose="020B0604030504040204" pitchFamily="34" charset="0"/>
              <a:ea typeface="Tahoma" panose="020B0604030504040204" pitchFamily="34" charset="0"/>
              <a:cs typeface="Tahoma" panose="020B0604030504040204" pitchFamily="34" charset="0"/>
            </a:rPr>
            <a:t>Prozodinin</a:t>
          </a:r>
          <a:r>
            <a:rPr lang="tr-TR" sz="2400" kern="1200" dirty="0">
              <a:latin typeface="Tahoma" panose="020B0604030504040204" pitchFamily="34" charset="0"/>
              <a:ea typeface="Tahoma" panose="020B0604030504040204" pitchFamily="34" charset="0"/>
              <a:cs typeface="Tahoma" panose="020B0604030504040204" pitchFamily="34" charset="0"/>
            </a:rPr>
            <a:t> tüm bileşenlerinde sıra dışı bir kullanım görülebilmektedir.</a:t>
          </a:r>
        </a:p>
      </dsp:txBody>
      <dsp:txXfrm>
        <a:off x="7583090" y="1036473"/>
        <a:ext cx="3446859" cy="206811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7DF4-58B7-C84D-B10C-538FF7207CED}">
      <dsp:nvSpPr>
        <dsp:cNvPr id="0" name=""/>
        <dsp:cNvSpPr/>
      </dsp:nvSpPr>
      <dsp:spPr>
        <a:xfrm>
          <a:off x="0" y="487142"/>
          <a:ext cx="11029950" cy="831599"/>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8B5338-30CE-F743-87A0-B3DC01DA42A1}">
      <dsp:nvSpPr>
        <dsp:cNvPr id="0" name=""/>
        <dsp:cNvSpPr/>
      </dsp:nvSpPr>
      <dsp:spPr>
        <a:xfrm>
          <a:off x="551497" y="62"/>
          <a:ext cx="7720964" cy="974160"/>
        </a:xfrm>
        <a:prstGeom prst="round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Yaşıtlarıyla aynı </a:t>
          </a:r>
          <a:r>
            <a:rPr lang="tr-TR" sz="2400" kern="1200" dirty="0" err="1">
              <a:latin typeface="Tahoma" panose="020B0604030504040204" pitchFamily="34" charset="0"/>
              <a:ea typeface="Tahoma" panose="020B0604030504040204" pitchFamily="34" charset="0"/>
              <a:cs typeface="Tahoma" panose="020B0604030504040204" pitchFamily="34" charset="0"/>
            </a:rPr>
            <a:t>sesbilgisel</a:t>
          </a:r>
          <a:r>
            <a:rPr lang="tr-TR" sz="2400" kern="1200" dirty="0">
              <a:latin typeface="Tahoma" panose="020B0604030504040204" pitchFamily="34" charset="0"/>
              <a:ea typeface="Tahoma" panose="020B0604030504040204" pitchFamily="34" charset="0"/>
              <a:cs typeface="Tahoma" panose="020B0604030504040204" pitchFamily="34" charset="0"/>
            </a:rPr>
            <a:t> gelişim aşamalarını takip eder ancak gecikmeler görülebilir. </a:t>
          </a:r>
        </a:p>
      </dsp:txBody>
      <dsp:txXfrm>
        <a:off x="599052" y="47617"/>
        <a:ext cx="7625854" cy="879050"/>
      </dsp:txXfrm>
    </dsp:sp>
    <dsp:sp modelId="{9B20A7D7-98B9-CE4C-B9E7-F701BC303274}">
      <dsp:nvSpPr>
        <dsp:cNvPr id="0" name=""/>
        <dsp:cNvSpPr/>
      </dsp:nvSpPr>
      <dsp:spPr>
        <a:xfrm>
          <a:off x="0" y="1984022"/>
          <a:ext cx="11029950" cy="831599"/>
        </a:xfrm>
        <a:prstGeom prst="rect">
          <a:avLst/>
        </a:prstGeom>
        <a:solidFill>
          <a:schemeClr val="lt1">
            <a:alpha val="90000"/>
            <a:hueOff val="0"/>
            <a:satOff val="0"/>
            <a:lumOff val="0"/>
            <a:alphaOff val="0"/>
          </a:schemeClr>
        </a:solidFill>
        <a:ln w="12700" cap="rnd" cmpd="sng" algn="ctr">
          <a:solidFill>
            <a:schemeClr val="accent3">
              <a:hueOff val="4952980"/>
              <a:satOff val="-30976"/>
              <a:lumOff val="-2157"/>
              <a:alphaOff val="0"/>
            </a:schemeClr>
          </a:solidFill>
          <a:prstDash val="solid"/>
        </a:ln>
        <a:effectLst/>
      </dsp:spPr>
      <dsp:style>
        <a:lnRef idx="1">
          <a:scrgbClr r="0" g="0" b="0"/>
        </a:lnRef>
        <a:fillRef idx="1">
          <a:scrgbClr r="0" g="0" b="0"/>
        </a:fillRef>
        <a:effectRef idx="0">
          <a:scrgbClr r="0" g="0" b="0"/>
        </a:effectRef>
        <a:fontRef idx="minor"/>
      </dsp:style>
    </dsp:sp>
    <dsp:sp modelId="{76B344F2-14BE-474C-ACF1-8AED7801606F}">
      <dsp:nvSpPr>
        <dsp:cNvPr id="0" name=""/>
        <dsp:cNvSpPr/>
      </dsp:nvSpPr>
      <dsp:spPr>
        <a:xfrm>
          <a:off x="551497" y="1496942"/>
          <a:ext cx="7720964" cy="974160"/>
        </a:xfrm>
        <a:prstGeom prst="roundRect">
          <a:avLst/>
        </a:prstGeom>
        <a:gradFill rotWithShape="0">
          <a:gsLst>
            <a:gs pos="0">
              <a:schemeClr val="accent3">
                <a:hueOff val="4952980"/>
                <a:satOff val="-30976"/>
                <a:lumOff val="-2157"/>
                <a:alphaOff val="0"/>
                <a:tint val="68000"/>
                <a:alpha val="90000"/>
                <a:lumMod val="100000"/>
              </a:schemeClr>
            </a:gs>
            <a:gs pos="100000">
              <a:schemeClr val="accent3">
                <a:hueOff val="4952980"/>
                <a:satOff val="-30976"/>
                <a:lumOff val="-215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err="1">
              <a:latin typeface="Tahoma" panose="020B0604030504040204" pitchFamily="34" charset="0"/>
              <a:ea typeface="Tahoma" panose="020B0604030504040204" pitchFamily="34" charset="0"/>
              <a:cs typeface="Tahoma" panose="020B0604030504040204" pitchFamily="34" charset="0"/>
            </a:rPr>
            <a:t>Sesbilgisel</a:t>
          </a:r>
          <a:r>
            <a:rPr lang="tr-TR" sz="2400" kern="1200" dirty="0">
              <a:latin typeface="Tahoma" panose="020B0604030504040204" pitchFamily="34" charset="0"/>
              <a:ea typeface="Tahoma" panose="020B0604030504040204" pitchFamily="34" charset="0"/>
              <a:cs typeface="Tahoma" panose="020B0604030504040204" pitchFamily="34" charset="0"/>
            </a:rPr>
            <a:t> hataları fazladır ve basitleştirmeler yaparlar.</a:t>
          </a:r>
        </a:p>
      </dsp:txBody>
      <dsp:txXfrm>
        <a:off x="599052" y="1544497"/>
        <a:ext cx="7625854" cy="879050"/>
      </dsp:txXfrm>
    </dsp:sp>
    <dsp:sp modelId="{F04C3239-2582-2142-9A07-37B030674D9D}">
      <dsp:nvSpPr>
        <dsp:cNvPr id="0" name=""/>
        <dsp:cNvSpPr/>
      </dsp:nvSpPr>
      <dsp:spPr>
        <a:xfrm>
          <a:off x="0" y="3480902"/>
          <a:ext cx="11029950" cy="831599"/>
        </a:xfrm>
        <a:prstGeom prst="rect">
          <a:avLst/>
        </a:prstGeom>
        <a:solidFill>
          <a:schemeClr val="lt1">
            <a:alpha val="90000"/>
            <a:hueOff val="0"/>
            <a:satOff val="0"/>
            <a:lumOff val="0"/>
            <a:alphaOff val="0"/>
          </a:schemeClr>
        </a:solidFill>
        <a:ln w="12700" cap="rnd" cmpd="sng" algn="ctr">
          <a:solidFill>
            <a:schemeClr val="accent3">
              <a:hueOff val="9905961"/>
              <a:satOff val="-61952"/>
              <a:lumOff val="-4314"/>
              <a:alphaOff val="0"/>
            </a:schemeClr>
          </a:solidFill>
          <a:prstDash val="solid"/>
        </a:ln>
        <a:effectLst/>
      </dsp:spPr>
      <dsp:style>
        <a:lnRef idx="1">
          <a:scrgbClr r="0" g="0" b="0"/>
        </a:lnRef>
        <a:fillRef idx="1">
          <a:scrgbClr r="0" g="0" b="0"/>
        </a:fillRef>
        <a:effectRef idx="0">
          <a:scrgbClr r="0" g="0" b="0"/>
        </a:effectRef>
        <a:fontRef idx="minor"/>
      </dsp:style>
    </dsp:sp>
    <dsp:sp modelId="{88556D17-221D-2542-AAE5-2CE8D6D94612}">
      <dsp:nvSpPr>
        <dsp:cNvPr id="0" name=""/>
        <dsp:cNvSpPr/>
      </dsp:nvSpPr>
      <dsp:spPr>
        <a:xfrm>
          <a:off x="551497" y="2993822"/>
          <a:ext cx="7720964" cy="974160"/>
        </a:xfrm>
        <a:prstGeom prst="roundRect">
          <a:avLst/>
        </a:prstGeom>
        <a:gradFill rotWithShape="0">
          <a:gsLst>
            <a:gs pos="0">
              <a:schemeClr val="accent3">
                <a:hueOff val="9905961"/>
                <a:satOff val="-61952"/>
                <a:lumOff val="-4314"/>
                <a:alphaOff val="0"/>
                <a:tint val="68000"/>
                <a:alpha val="90000"/>
                <a:lumMod val="100000"/>
              </a:schemeClr>
            </a:gs>
            <a:gs pos="100000">
              <a:schemeClr val="accent3">
                <a:hueOff val="9905961"/>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Bebeksi konuşmalar görülür. </a:t>
          </a:r>
        </a:p>
      </dsp:txBody>
      <dsp:txXfrm>
        <a:off x="599052" y="3041377"/>
        <a:ext cx="7625854" cy="8790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CDE45-CDDE-2C4D-B019-97C2D267CE38}">
      <dsp:nvSpPr>
        <dsp:cNvPr id="0" name=""/>
        <dsp:cNvSpPr/>
      </dsp:nvSpPr>
      <dsp:spPr>
        <a:xfrm>
          <a:off x="0" y="466480"/>
          <a:ext cx="11029950" cy="6552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8AE2CC-0F3B-574F-A100-D8CAC562F041}">
      <dsp:nvSpPr>
        <dsp:cNvPr id="0" name=""/>
        <dsp:cNvSpPr/>
      </dsp:nvSpPr>
      <dsp:spPr>
        <a:xfrm>
          <a:off x="551497" y="82720"/>
          <a:ext cx="7720964" cy="767520"/>
        </a:xfrm>
        <a:prstGeom prst="round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Konuşma sırasında seslerin yerini değiştirler (Şemsiye yerine </a:t>
          </a:r>
          <a:r>
            <a:rPr lang="tr-TR" sz="2400" kern="1200" dirty="0" err="1">
              <a:latin typeface="Tahoma" panose="020B0604030504040204" pitchFamily="34" charset="0"/>
              <a:ea typeface="Tahoma" panose="020B0604030504040204" pitchFamily="34" charset="0"/>
              <a:cs typeface="Tahoma" panose="020B0604030504040204" pitchFamily="34" charset="0"/>
            </a:rPr>
            <a:t>semsiye</a:t>
          </a:r>
          <a:r>
            <a:rPr lang="tr-TR" sz="2400" kern="1200" dirty="0">
              <a:latin typeface="Tahoma" panose="020B0604030504040204" pitchFamily="34" charset="0"/>
              <a:ea typeface="Tahoma" panose="020B0604030504040204" pitchFamily="34" charset="0"/>
              <a:cs typeface="Tahoma" panose="020B0604030504040204" pitchFamily="34" charset="0"/>
            </a:rPr>
            <a:t>)</a:t>
          </a:r>
        </a:p>
      </dsp:txBody>
      <dsp:txXfrm>
        <a:off x="588964" y="120187"/>
        <a:ext cx="7646030" cy="692586"/>
      </dsp:txXfrm>
    </dsp:sp>
    <dsp:sp modelId="{96A86D92-FA46-1844-8381-A6DAE8C060E3}">
      <dsp:nvSpPr>
        <dsp:cNvPr id="0" name=""/>
        <dsp:cNvSpPr/>
      </dsp:nvSpPr>
      <dsp:spPr>
        <a:xfrm>
          <a:off x="0" y="1645840"/>
          <a:ext cx="11029950" cy="6552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7B017D-A939-DE44-B2F6-B8A5F92CB30D}">
      <dsp:nvSpPr>
        <dsp:cNvPr id="0" name=""/>
        <dsp:cNvSpPr/>
      </dsp:nvSpPr>
      <dsp:spPr>
        <a:xfrm>
          <a:off x="551497" y="1262080"/>
          <a:ext cx="7720964" cy="767520"/>
        </a:xfrm>
        <a:prstGeom prst="round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Sesleri atarlar (bebek yerine bebe) ya da ses ekleme yaparlar. </a:t>
          </a:r>
        </a:p>
      </dsp:txBody>
      <dsp:txXfrm>
        <a:off x="588964" y="1299547"/>
        <a:ext cx="7646030" cy="692586"/>
      </dsp:txXfrm>
    </dsp:sp>
    <dsp:sp modelId="{255027F9-3C03-804A-AFD6-D9A4B85C9608}">
      <dsp:nvSpPr>
        <dsp:cNvPr id="0" name=""/>
        <dsp:cNvSpPr/>
      </dsp:nvSpPr>
      <dsp:spPr>
        <a:xfrm>
          <a:off x="0" y="2825200"/>
          <a:ext cx="11029950" cy="6552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D0032E-2652-0748-A427-6C74A8D7267D}">
      <dsp:nvSpPr>
        <dsp:cNvPr id="0" name=""/>
        <dsp:cNvSpPr/>
      </dsp:nvSpPr>
      <dsp:spPr>
        <a:xfrm>
          <a:off x="551497" y="2441440"/>
          <a:ext cx="7720964" cy="767520"/>
        </a:xfrm>
        <a:prstGeom prst="round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Sözcük uzunluğu arttıkça </a:t>
          </a:r>
          <a:r>
            <a:rPr lang="tr-TR" sz="2400" kern="1200" dirty="0" err="1">
              <a:latin typeface="Tahoma" panose="020B0604030504040204" pitchFamily="34" charset="0"/>
              <a:ea typeface="Tahoma" panose="020B0604030504040204" pitchFamily="34" charset="0"/>
              <a:cs typeface="Tahoma" panose="020B0604030504040204" pitchFamily="34" charset="0"/>
            </a:rPr>
            <a:t>sesbilgisel</a:t>
          </a:r>
          <a:r>
            <a:rPr lang="tr-TR" sz="2400" kern="1200" dirty="0">
              <a:latin typeface="Tahoma" panose="020B0604030504040204" pitchFamily="34" charset="0"/>
              <a:ea typeface="Tahoma" panose="020B0604030504040204" pitchFamily="34" charset="0"/>
              <a:cs typeface="Tahoma" panose="020B0604030504040204" pitchFamily="34" charset="0"/>
            </a:rPr>
            <a:t> hatalar artar. </a:t>
          </a:r>
        </a:p>
      </dsp:txBody>
      <dsp:txXfrm>
        <a:off x="588964" y="2478907"/>
        <a:ext cx="7646030" cy="692586"/>
      </dsp:txXfrm>
    </dsp:sp>
    <dsp:sp modelId="{D3BA79B9-A40F-7642-8D2E-3A0ED3A2FFA1}">
      <dsp:nvSpPr>
        <dsp:cNvPr id="0" name=""/>
        <dsp:cNvSpPr/>
      </dsp:nvSpPr>
      <dsp:spPr>
        <a:xfrm>
          <a:off x="0" y="4004560"/>
          <a:ext cx="11029950" cy="6552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EACC0C-7FB2-E540-B225-AA9C7760C6ED}">
      <dsp:nvSpPr>
        <dsp:cNvPr id="0" name=""/>
        <dsp:cNvSpPr/>
      </dsp:nvSpPr>
      <dsp:spPr>
        <a:xfrm>
          <a:off x="551497" y="3620800"/>
          <a:ext cx="7720964" cy="767520"/>
        </a:xfrm>
        <a:prstGeom prst="round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Seslerin </a:t>
          </a:r>
          <a:r>
            <a:rPr lang="tr-TR" sz="2400" kern="1200" dirty="0" err="1">
              <a:latin typeface="Tahoma" panose="020B0604030504040204" pitchFamily="34" charset="0"/>
              <a:ea typeface="Tahoma" panose="020B0604030504040204" pitchFamily="34" charset="0"/>
              <a:cs typeface="Tahoma" panose="020B0604030504040204" pitchFamily="34" charset="0"/>
            </a:rPr>
            <a:t>diziminde</a:t>
          </a:r>
          <a:r>
            <a:rPr lang="tr-TR" sz="2400" kern="1200" dirty="0">
              <a:latin typeface="Tahoma" panose="020B0604030504040204" pitchFamily="34" charset="0"/>
              <a:ea typeface="Tahoma" panose="020B0604030504040204" pitchFamily="34" charset="0"/>
              <a:cs typeface="Tahoma" panose="020B0604030504040204" pitchFamily="34" charset="0"/>
            </a:rPr>
            <a:t> hata yaparlar. </a:t>
          </a:r>
        </a:p>
      </dsp:txBody>
      <dsp:txXfrm>
        <a:off x="588964" y="3658267"/>
        <a:ext cx="7646030" cy="6925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5824C-EEFA-F645-AEE9-B1A33A0E89E5}">
      <dsp:nvSpPr>
        <dsp:cNvPr id="0" name=""/>
        <dsp:cNvSpPr/>
      </dsp:nvSpPr>
      <dsp:spPr>
        <a:xfrm>
          <a:off x="2505858" y="0"/>
          <a:ext cx="4866466" cy="4866466"/>
        </a:xfrm>
        <a:prstGeom prst="triangl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C01C5-6197-0945-990A-0FB1B8233DC6}">
      <dsp:nvSpPr>
        <dsp:cNvPr id="0" name=""/>
        <dsp:cNvSpPr/>
      </dsp:nvSpPr>
      <dsp:spPr>
        <a:xfrm>
          <a:off x="5226863" y="162700"/>
          <a:ext cx="4006797" cy="1729876"/>
        </a:xfrm>
        <a:prstGeom prst="round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Büyük çoğunluğunda </a:t>
          </a:r>
          <a:r>
            <a:rPr lang="tr-TR" sz="2400" kern="1200" dirty="0" err="1">
              <a:latin typeface="Tahoma" panose="020B0604030504040204" pitchFamily="34" charset="0"/>
              <a:ea typeface="Tahoma" panose="020B0604030504040204" pitchFamily="34" charset="0"/>
              <a:cs typeface="Tahoma" panose="020B0604030504040204" pitchFamily="34" charset="0"/>
            </a:rPr>
            <a:t>sesbilgisel</a:t>
          </a:r>
          <a:r>
            <a:rPr lang="tr-TR" sz="2400" kern="1200" dirty="0">
              <a:latin typeface="Tahoma" panose="020B0604030504040204" pitchFamily="34" charset="0"/>
              <a:ea typeface="Tahoma" panose="020B0604030504040204" pitchFamily="34" charset="0"/>
              <a:cs typeface="Tahoma" panose="020B0604030504040204" pitchFamily="34" charset="0"/>
            </a:rPr>
            <a:t> bozukluk görülmez</a:t>
          </a:r>
        </a:p>
      </dsp:txBody>
      <dsp:txXfrm>
        <a:off x="5311309" y="247146"/>
        <a:ext cx="3837905" cy="1560984"/>
      </dsp:txXfrm>
    </dsp:sp>
    <dsp:sp modelId="{CE30C26D-0949-AB49-9739-F37DDFEC0C59}">
      <dsp:nvSpPr>
        <dsp:cNvPr id="0" name=""/>
        <dsp:cNvSpPr/>
      </dsp:nvSpPr>
      <dsp:spPr>
        <a:xfrm>
          <a:off x="5242996" y="2405955"/>
          <a:ext cx="4006797" cy="1729876"/>
        </a:xfrm>
        <a:prstGeom prst="roundRect">
          <a:avLst/>
        </a:prstGeom>
        <a:solidFill>
          <a:schemeClr val="lt1">
            <a:alpha val="90000"/>
            <a:hueOff val="0"/>
            <a:satOff val="0"/>
            <a:lumOff val="0"/>
            <a:alphaOff val="0"/>
          </a:schemeClr>
        </a:solidFill>
        <a:ln w="22225" cap="rnd" cmpd="sng" algn="ctr">
          <a:solidFill>
            <a:schemeClr val="accent5">
              <a:hueOff val="4460655"/>
              <a:satOff val="-19740"/>
              <a:lumOff val="-1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Kas sorunları nedeniyle </a:t>
          </a:r>
          <a:r>
            <a:rPr lang="tr-TR" sz="2400" kern="1200" dirty="0" err="1">
              <a:latin typeface="Tahoma" panose="020B0604030504040204" pitchFamily="34" charset="0"/>
              <a:ea typeface="Tahoma" panose="020B0604030504040204" pitchFamily="34" charset="0"/>
              <a:cs typeface="Tahoma" panose="020B0604030504040204" pitchFamily="34" charset="0"/>
            </a:rPr>
            <a:t>sesletim</a:t>
          </a:r>
          <a:r>
            <a:rPr lang="tr-TR" sz="2400" kern="1200" dirty="0">
              <a:latin typeface="Tahoma" panose="020B0604030504040204" pitchFamily="34" charset="0"/>
              <a:ea typeface="Tahoma" panose="020B0604030504040204" pitchFamily="34" charset="0"/>
              <a:cs typeface="Tahoma" panose="020B0604030504040204" pitchFamily="34" charset="0"/>
            </a:rPr>
            <a:t> hatalarına sık rastlanmaktadır. </a:t>
          </a:r>
        </a:p>
      </dsp:txBody>
      <dsp:txXfrm>
        <a:off x="5327442" y="2490401"/>
        <a:ext cx="3837905" cy="156098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4307-83A8-684B-BC7D-101F7C0F7839}">
      <dsp:nvSpPr>
        <dsp:cNvPr id="0" name=""/>
        <dsp:cNvSpPr/>
      </dsp:nvSpPr>
      <dsp:spPr>
        <a:xfrm>
          <a:off x="0" y="2220011"/>
          <a:ext cx="11029950" cy="1456567"/>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cap="none" dirty="0">
              <a:latin typeface="Tahoma" panose="020B0604030504040204" pitchFamily="34" charset="0"/>
              <a:ea typeface="Tahoma" panose="020B0604030504040204" pitchFamily="34" charset="0"/>
              <a:cs typeface="Tahoma" panose="020B0604030504040204" pitchFamily="34" charset="0"/>
            </a:rPr>
            <a:t>Biçimbirim Bozuklukları</a:t>
          </a:r>
          <a:endParaRPr lang="tr-TR" sz="2800" kern="1200" dirty="0">
            <a:latin typeface="Tahoma" panose="020B0604030504040204" pitchFamily="34" charset="0"/>
            <a:ea typeface="Tahoma" panose="020B0604030504040204" pitchFamily="34" charset="0"/>
            <a:cs typeface="Tahoma" panose="020B0604030504040204" pitchFamily="34" charset="0"/>
          </a:endParaRPr>
        </a:p>
      </dsp:txBody>
      <dsp:txXfrm>
        <a:off x="0" y="2220011"/>
        <a:ext cx="11029950" cy="786546"/>
      </dsp:txXfrm>
    </dsp:sp>
    <dsp:sp modelId="{D5CD788B-CB87-B743-982C-C0B2670B488C}">
      <dsp:nvSpPr>
        <dsp:cNvPr id="0" name=""/>
        <dsp:cNvSpPr/>
      </dsp:nvSpPr>
      <dsp:spPr>
        <a:xfrm>
          <a:off x="0" y="2977426"/>
          <a:ext cx="5514975" cy="67002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ahoma" panose="020B0604030504040204" pitchFamily="34" charset="0"/>
              <a:ea typeface="Tahoma" panose="020B0604030504040204" pitchFamily="34" charset="0"/>
              <a:cs typeface="Tahoma" panose="020B0604030504040204" pitchFamily="34" charset="0"/>
            </a:rPr>
            <a:t>Biçimbilgisini edinmede ve kullanmada akranlarına göre zorluk yaşarlar</a:t>
          </a:r>
        </a:p>
      </dsp:txBody>
      <dsp:txXfrm>
        <a:off x="0" y="2977426"/>
        <a:ext cx="5514975" cy="670021"/>
      </dsp:txXfrm>
    </dsp:sp>
    <dsp:sp modelId="{FEBD1D48-AF55-E647-9293-5212DCDFDD8F}">
      <dsp:nvSpPr>
        <dsp:cNvPr id="0" name=""/>
        <dsp:cNvSpPr/>
      </dsp:nvSpPr>
      <dsp:spPr>
        <a:xfrm>
          <a:off x="5514975" y="2977426"/>
          <a:ext cx="5514975" cy="670021"/>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ahoma" panose="020B0604030504040204" pitchFamily="34" charset="0"/>
              <a:ea typeface="Tahoma" panose="020B0604030504040204" pitchFamily="34" charset="0"/>
              <a:cs typeface="Tahoma" panose="020B0604030504040204" pitchFamily="34" charset="0"/>
            </a:rPr>
            <a:t>Morfemleri edinme sıraları akranlarından geridir. </a:t>
          </a:r>
        </a:p>
      </dsp:txBody>
      <dsp:txXfrm>
        <a:off x="5514975" y="2977426"/>
        <a:ext cx="5514975" cy="670021"/>
      </dsp:txXfrm>
    </dsp:sp>
    <dsp:sp modelId="{FC5D05AD-C755-6049-8E67-5096E48DF14C}">
      <dsp:nvSpPr>
        <dsp:cNvPr id="0" name=""/>
        <dsp:cNvSpPr/>
      </dsp:nvSpPr>
      <dsp:spPr>
        <a:xfrm rot="10800000">
          <a:off x="0" y="1658"/>
          <a:ext cx="11029950" cy="2240201"/>
        </a:xfrm>
        <a:prstGeom prst="upArrowCallou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Tahoma" panose="020B0604030504040204" pitchFamily="34" charset="0"/>
              <a:ea typeface="Tahoma" panose="020B0604030504040204" pitchFamily="34" charset="0"/>
              <a:cs typeface="Tahoma" panose="020B0604030504040204" pitchFamily="34" charset="0"/>
            </a:rPr>
            <a:t>Biçimbirim</a:t>
          </a:r>
        </a:p>
      </dsp:txBody>
      <dsp:txXfrm rot="-10800000">
        <a:off x="0" y="1658"/>
        <a:ext cx="11029950" cy="786310"/>
      </dsp:txXfrm>
    </dsp:sp>
    <dsp:sp modelId="{BDC4951A-F50A-464C-84E2-C6A4FEF032C8}">
      <dsp:nvSpPr>
        <dsp:cNvPr id="0" name=""/>
        <dsp:cNvSpPr/>
      </dsp:nvSpPr>
      <dsp:spPr>
        <a:xfrm>
          <a:off x="0" y="787969"/>
          <a:ext cx="11029950" cy="669820"/>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ahoma" panose="020B0604030504040204" pitchFamily="34" charset="0"/>
              <a:ea typeface="Tahoma" panose="020B0604030504040204" pitchFamily="34" charset="0"/>
              <a:cs typeface="Tahoma" panose="020B0604030504040204" pitchFamily="34" charset="0"/>
            </a:rPr>
            <a:t>Sözcüklerdeki köklerin ve eklerin dile ait kurallara uygun olarak bir araya getirilmesidir. </a:t>
          </a:r>
        </a:p>
      </dsp:txBody>
      <dsp:txXfrm>
        <a:off x="0" y="787969"/>
        <a:ext cx="11029950" cy="6698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0EE3E-95CF-F449-92B6-30CD870936CF}">
      <dsp:nvSpPr>
        <dsp:cNvPr id="0" name=""/>
        <dsp:cNvSpPr/>
      </dsp:nvSpPr>
      <dsp:spPr>
        <a:xfrm>
          <a:off x="-4157891" y="-638056"/>
          <a:ext cx="4954351" cy="4954351"/>
        </a:xfrm>
        <a:prstGeom prst="blockArc">
          <a:avLst>
            <a:gd name="adj1" fmla="val 18900000"/>
            <a:gd name="adj2" fmla="val 2700000"/>
            <a:gd name="adj3" fmla="val 436"/>
          </a:avLst>
        </a:pr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7883C-D419-3A40-96AF-8551EBD08DE9}">
      <dsp:nvSpPr>
        <dsp:cNvPr id="0" name=""/>
        <dsp:cNvSpPr/>
      </dsp:nvSpPr>
      <dsp:spPr>
        <a:xfrm>
          <a:off x="512205" y="367823"/>
          <a:ext cx="10468650" cy="735647"/>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3920"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Uzun heceli sözcüklerin edinimleri gecikmelidir. </a:t>
          </a:r>
        </a:p>
      </dsp:txBody>
      <dsp:txXfrm>
        <a:off x="512205" y="367823"/>
        <a:ext cx="10468650" cy="735647"/>
      </dsp:txXfrm>
    </dsp:sp>
    <dsp:sp modelId="{92C5B79F-5E5E-BB43-AA5B-D0FE4A437D99}">
      <dsp:nvSpPr>
        <dsp:cNvPr id="0" name=""/>
        <dsp:cNvSpPr/>
      </dsp:nvSpPr>
      <dsp:spPr>
        <a:xfrm>
          <a:off x="52425" y="275867"/>
          <a:ext cx="919559" cy="91955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38960CA-B526-FC4C-AEF0-DBC4389349C7}">
      <dsp:nvSpPr>
        <dsp:cNvPr id="0" name=""/>
        <dsp:cNvSpPr/>
      </dsp:nvSpPr>
      <dsp:spPr>
        <a:xfrm>
          <a:off x="779613" y="1471295"/>
          <a:ext cx="10201242" cy="735647"/>
        </a:xfrm>
        <a:prstGeom prst="rect">
          <a:avLst/>
        </a:prstGeom>
        <a:gradFill rotWithShape="0">
          <a:gsLst>
            <a:gs pos="0">
              <a:schemeClr val="accent3">
                <a:hueOff val="4952980"/>
                <a:satOff val="-30976"/>
                <a:lumOff val="-2157"/>
                <a:alphaOff val="0"/>
                <a:tint val="68000"/>
                <a:alpha val="90000"/>
                <a:lumMod val="100000"/>
              </a:schemeClr>
            </a:gs>
            <a:gs pos="100000">
              <a:schemeClr val="accent3">
                <a:hueOff val="4952980"/>
                <a:satOff val="-30976"/>
                <a:lumOff val="-215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3920"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err="1">
              <a:latin typeface="Tahoma" panose="020B0604030504040204" pitchFamily="34" charset="0"/>
              <a:ea typeface="Tahoma" panose="020B0604030504040204" pitchFamily="34" charset="0"/>
              <a:cs typeface="Tahoma" panose="020B0604030504040204" pitchFamily="34" charset="0"/>
            </a:rPr>
            <a:t>OSU'ları</a:t>
          </a:r>
          <a:r>
            <a:rPr lang="tr-TR" sz="2400" kern="1200" dirty="0">
              <a:latin typeface="Tahoma" panose="020B0604030504040204" pitchFamily="34" charset="0"/>
              <a:ea typeface="Tahoma" panose="020B0604030504040204" pitchFamily="34" charset="0"/>
              <a:cs typeface="Tahoma" panose="020B0604030504040204" pitchFamily="34" charset="0"/>
            </a:rPr>
            <a:t> akranlarına oranla yavaş gelişir.</a:t>
          </a:r>
        </a:p>
      </dsp:txBody>
      <dsp:txXfrm>
        <a:off x="779613" y="1471295"/>
        <a:ext cx="10201242" cy="735647"/>
      </dsp:txXfrm>
    </dsp:sp>
    <dsp:sp modelId="{2B575AEA-B382-454F-9471-74124CC52509}">
      <dsp:nvSpPr>
        <dsp:cNvPr id="0" name=""/>
        <dsp:cNvSpPr/>
      </dsp:nvSpPr>
      <dsp:spPr>
        <a:xfrm>
          <a:off x="319833" y="1379339"/>
          <a:ext cx="919559" cy="91955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4952980"/>
              <a:satOff val="-30976"/>
              <a:lumOff val="-2157"/>
              <a:alphaOff val="0"/>
            </a:schemeClr>
          </a:solidFill>
          <a:prstDash val="solid"/>
        </a:ln>
        <a:effectLst/>
      </dsp:spPr>
      <dsp:style>
        <a:lnRef idx="1">
          <a:scrgbClr r="0" g="0" b="0"/>
        </a:lnRef>
        <a:fillRef idx="2">
          <a:scrgbClr r="0" g="0" b="0"/>
        </a:fillRef>
        <a:effectRef idx="0">
          <a:scrgbClr r="0" g="0" b="0"/>
        </a:effectRef>
        <a:fontRef idx="minor"/>
      </dsp:style>
    </dsp:sp>
    <dsp:sp modelId="{046BD547-49CD-5A4F-909F-237BCB85179E}">
      <dsp:nvSpPr>
        <dsp:cNvPr id="0" name=""/>
        <dsp:cNvSpPr/>
      </dsp:nvSpPr>
      <dsp:spPr>
        <a:xfrm>
          <a:off x="512205" y="2574766"/>
          <a:ext cx="10468650" cy="735647"/>
        </a:xfrm>
        <a:prstGeom prst="rect">
          <a:avLst/>
        </a:prstGeom>
        <a:gradFill rotWithShape="0">
          <a:gsLst>
            <a:gs pos="0">
              <a:schemeClr val="accent3">
                <a:hueOff val="9905961"/>
                <a:satOff val="-61952"/>
                <a:lumOff val="-4314"/>
                <a:alphaOff val="0"/>
                <a:tint val="68000"/>
                <a:alpha val="90000"/>
                <a:lumMod val="100000"/>
              </a:schemeClr>
            </a:gs>
            <a:gs pos="100000">
              <a:schemeClr val="accent3">
                <a:hueOff val="9905961"/>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3920"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Çoğul ekleri ve zaman eklerini kullanmada zorluk yaşarlar ya da yanlış kullanırlar.</a:t>
          </a:r>
        </a:p>
      </dsp:txBody>
      <dsp:txXfrm>
        <a:off x="512205" y="2574766"/>
        <a:ext cx="10468650" cy="735647"/>
      </dsp:txXfrm>
    </dsp:sp>
    <dsp:sp modelId="{1FA22DFD-8DA7-5E48-8167-76DBB19BDCE3}">
      <dsp:nvSpPr>
        <dsp:cNvPr id="0" name=""/>
        <dsp:cNvSpPr/>
      </dsp:nvSpPr>
      <dsp:spPr>
        <a:xfrm>
          <a:off x="52425" y="2482810"/>
          <a:ext cx="919559" cy="91955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9905961"/>
              <a:satOff val="-61952"/>
              <a:lumOff val="-431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EB185-D576-4A47-AEFD-41DCE3330520}">
      <dsp:nvSpPr>
        <dsp:cNvPr id="0" name=""/>
        <dsp:cNvSpPr/>
      </dsp:nvSpPr>
      <dsp:spPr>
        <a:xfrm>
          <a:off x="2315" y="0"/>
          <a:ext cx="3603045" cy="3678238"/>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Bağımlı ve bağımsız morfemleri edinmede güçlük ya da zorluk</a:t>
          </a:r>
        </a:p>
      </dsp:txBody>
      <dsp:txXfrm>
        <a:off x="2315" y="1471295"/>
        <a:ext cx="3603045" cy="1471295"/>
      </dsp:txXfrm>
    </dsp:sp>
    <dsp:sp modelId="{A3855732-E202-E049-A82D-243B2C8081C4}">
      <dsp:nvSpPr>
        <dsp:cNvPr id="0" name=""/>
        <dsp:cNvSpPr/>
      </dsp:nvSpPr>
      <dsp:spPr>
        <a:xfrm>
          <a:off x="1191411" y="220694"/>
          <a:ext cx="1224853" cy="1224853"/>
        </a:xfrm>
        <a:prstGeom prst="ellipse">
          <a:avLst/>
        </a:prstGeom>
        <a:solidFill>
          <a:schemeClr val="accent2">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61CA7AA-3AF1-874F-8AB6-699CC791BB4A}">
      <dsp:nvSpPr>
        <dsp:cNvPr id="0" name=""/>
        <dsp:cNvSpPr/>
      </dsp:nvSpPr>
      <dsp:spPr>
        <a:xfrm>
          <a:off x="3713452" y="0"/>
          <a:ext cx="3603045" cy="3678238"/>
        </a:xfrm>
        <a:prstGeom prst="roundRect">
          <a:avLst>
            <a:gd name="adj" fmla="val 10000"/>
          </a:avLst>
        </a:prstGeom>
        <a:gradFill rotWithShape="0">
          <a:gsLst>
            <a:gs pos="0">
              <a:schemeClr val="accent2">
                <a:hueOff val="453598"/>
                <a:satOff val="-6894"/>
                <a:lumOff val="6078"/>
                <a:alphaOff val="0"/>
                <a:tint val="68000"/>
                <a:alpha val="90000"/>
                <a:lumMod val="100000"/>
              </a:schemeClr>
            </a:gs>
            <a:gs pos="100000">
              <a:schemeClr val="accent2">
                <a:hueOff val="453598"/>
                <a:satOff val="-6894"/>
                <a:lumOff val="607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Ekleri kullanmada zorluk ya da kullanmama</a:t>
          </a:r>
        </a:p>
      </dsp:txBody>
      <dsp:txXfrm>
        <a:off x="3713452" y="1471295"/>
        <a:ext cx="3603045" cy="1471295"/>
      </dsp:txXfrm>
    </dsp:sp>
    <dsp:sp modelId="{C60B43AA-25E1-B64F-B800-8D841971CC7B}">
      <dsp:nvSpPr>
        <dsp:cNvPr id="0" name=""/>
        <dsp:cNvSpPr/>
      </dsp:nvSpPr>
      <dsp:spPr>
        <a:xfrm>
          <a:off x="4902548" y="220694"/>
          <a:ext cx="1224853" cy="1224853"/>
        </a:xfrm>
        <a:prstGeom prst="ellipse">
          <a:avLst/>
        </a:prstGeom>
        <a:solidFill>
          <a:schemeClr val="accent2">
            <a:tint val="50000"/>
            <a:hueOff val="657832"/>
            <a:satOff val="-6165"/>
            <a:lumOff val="711"/>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76A789A-3140-B84B-914E-CB7E9166CA3B}">
      <dsp:nvSpPr>
        <dsp:cNvPr id="0" name=""/>
        <dsp:cNvSpPr/>
      </dsp:nvSpPr>
      <dsp:spPr>
        <a:xfrm>
          <a:off x="7424588" y="0"/>
          <a:ext cx="3603045" cy="3678238"/>
        </a:xfrm>
        <a:prstGeom prst="roundRect">
          <a:avLst>
            <a:gd name="adj" fmla="val 10000"/>
          </a:avLst>
        </a:prstGeom>
        <a:gradFill rotWithShape="0">
          <a:gsLst>
            <a:gs pos="0">
              <a:schemeClr val="accent2">
                <a:hueOff val="907196"/>
                <a:satOff val="-13789"/>
                <a:lumOff val="12157"/>
                <a:alphaOff val="0"/>
                <a:tint val="68000"/>
                <a:alpha val="90000"/>
                <a:lumMod val="100000"/>
              </a:schemeClr>
            </a:gs>
            <a:gs pos="100000">
              <a:schemeClr val="accent2">
                <a:hueOff val="907196"/>
                <a:satOff val="-13789"/>
                <a:lumOff val="1215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Zaman eklerini kullanmada zorluk</a:t>
          </a:r>
        </a:p>
      </dsp:txBody>
      <dsp:txXfrm>
        <a:off x="7424588" y="1471295"/>
        <a:ext cx="3603045" cy="1471295"/>
      </dsp:txXfrm>
    </dsp:sp>
    <dsp:sp modelId="{DCDED94C-41E4-E341-BA93-5BAA8587D9CA}">
      <dsp:nvSpPr>
        <dsp:cNvPr id="0" name=""/>
        <dsp:cNvSpPr/>
      </dsp:nvSpPr>
      <dsp:spPr>
        <a:xfrm>
          <a:off x="8613684" y="220694"/>
          <a:ext cx="1224853" cy="1224853"/>
        </a:xfrm>
        <a:prstGeom prst="ellipse">
          <a:avLst/>
        </a:prstGeom>
        <a:solidFill>
          <a:schemeClr val="accent2">
            <a:tint val="50000"/>
            <a:hueOff val="1315665"/>
            <a:satOff val="-12331"/>
            <a:lumOff val="1422"/>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983267F-9ED1-9D4B-BFF1-9FFF205CA9B9}">
      <dsp:nvSpPr>
        <dsp:cNvPr id="0" name=""/>
        <dsp:cNvSpPr/>
      </dsp:nvSpPr>
      <dsp:spPr>
        <a:xfrm>
          <a:off x="441197" y="2942590"/>
          <a:ext cx="10147554" cy="551735"/>
        </a:xfrm>
        <a:prstGeom prst="leftRightArrow">
          <a:avLst/>
        </a:prstGeom>
        <a:gradFill rotWithShape="0">
          <a:gsLst>
            <a:gs pos="0">
              <a:schemeClr val="accent2">
                <a:tint val="40000"/>
                <a:hueOff val="0"/>
                <a:satOff val="0"/>
                <a:lumOff val="0"/>
                <a:alphaOff val="0"/>
                <a:tint val="68000"/>
                <a:alpha val="90000"/>
                <a:lumMod val="100000"/>
              </a:schemeClr>
            </a:gs>
            <a:gs pos="100000">
              <a:schemeClr val="accent2">
                <a:tint val="40000"/>
                <a:hueOff val="0"/>
                <a:satOff val="0"/>
                <a:lumOff val="0"/>
                <a:alphaOff val="0"/>
                <a:tint val="90000"/>
                <a:lumMod val="95000"/>
              </a:schemeClr>
            </a:gs>
          </a:gsLst>
          <a:lin ang="5400000" scaled="1"/>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F2615-FC70-0242-9526-D2B722A61763}">
      <dsp:nvSpPr>
        <dsp:cNvPr id="0" name=""/>
        <dsp:cNvSpPr/>
      </dsp:nvSpPr>
      <dsp:spPr>
        <a:xfrm>
          <a:off x="2576162" y="1142999"/>
          <a:ext cx="3429000" cy="3429000"/>
        </a:xfrm>
        <a:prstGeom prst="ellipse">
          <a:avLst/>
        </a:prstGeom>
        <a:gradFill rotWithShape="0">
          <a:gsLst>
            <a:gs pos="0">
              <a:schemeClr val="accent3">
                <a:hueOff val="9905961"/>
                <a:satOff val="-61952"/>
                <a:lumOff val="-4314"/>
                <a:alphaOff val="0"/>
                <a:tint val="98000"/>
                <a:lumMod val="110000"/>
              </a:schemeClr>
            </a:gs>
            <a:gs pos="84000">
              <a:schemeClr val="accent3">
                <a:hueOff val="9905961"/>
                <a:satOff val="-61952"/>
                <a:lumOff val="-4314"/>
                <a:alphaOff val="0"/>
                <a:shade val="90000"/>
                <a:lumMod val="88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ADB34259-0852-274A-A83B-A6910830FAD5}">
      <dsp:nvSpPr>
        <dsp:cNvPr id="0" name=""/>
        <dsp:cNvSpPr/>
      </dsp:nvSpPr>
      <dsp:spPr>
        <a:xfrm>
          <a:off x="3719162" y="2286000"/>
          <a:ext cx="1143000" cy="1143000"/>
        </a:xfrm>
        <a:prstGeom prst="ellips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lt1">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A7833F9-BDE7-4C46-9197-9144EE17F322}">
      <dsp:nvSpPr>
        <dsp:cNvPr id="0" name=""/>
        <dsp:cNvSpPr/>
      </dsp:nvSpPr>
      <dsp:spPr>
        <a:xfrm>
          <a:off x="6812850" y="284292"/>
          <a:ext cx="639445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15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İşitme ve dinleme becerisi morfolojik gelişimde önemlidir. </a:t>
          </a:r>
        </a:p>
      </dsp:txBody>
      <dsp:txXfrm>
        <a:off x="6812850" y="284292"/>
        <a:ext cx="6394450" cy="1428750"/>
      </dsp:txXfrm>
    </dsp:sp>
    <dsp:sp modelId="{4A64D402-FFC6-3C49-AD2D-979B8D963A31}">
      <dsp:nvSpPr>
        <dsp:cNvPr id="0" name=""/>
        <dsp:cNvSpPr/>
      </dsp:nvSpPr>
      <dsp:spPr>
        <a:xfrm>
          <a:off x="6148037" y="714374"/>
          <a:ext cx="428625"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711654C-B6A7-D847-B86D-957624715F60}">
      <dsp:nvSpPr>
        <dsp:cNvPr id="0" name=""/>
        <dsp:cNvSpPr/>
      </dsp:nvSpPr>
      <dsp:spPr>
        <a:xfrm rot="5400000">
          <a:off x="4146501" y="857392"/>
          <a:ext cx="2144268" cy="1855946"/>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44F8668-0B4F-9247-BD7B-81ED717AF068}">
      <dsp:nvSpPr>
        <dsp:cNvPr id="0" name=""/>
        <dsp:cNvSpPr/>
      </dsp:nvSpPr>
      <dsp:spPr>
        <a:xfrm>
          <a:off x="6805437" y="2130194"/>
          <a:ext cx="5820676"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15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İşitme yetersizliğinden kaynaklı olarak sesleri edinemeyen çocuklar </a:t>
          </a:r>
          <a:r>
            <a:rPr lang="tr-TR" sz="2400" b="1" kern="1200" dirty="0">
              <a:latin typeface="Tahoma" panose="020B0604030504040204" pitchFamily="34" charset="0"/>
              <a:ea typeface="Tahoma" panose="020B0604030504040204" pitchFamily="34" charset="0"/>
              <a:cs typeface="Tahoma" panose="020B0604030504040204" pitchFamily="34" charset="0"/>
            </a:rPr>
            <a:t>bağımlı ve bağımsız morfemleri edinmede zorluk </a:t>
          </a:r>
          <a:r>
            <a:rPr lang="tr-TR" sz="2400" kern="1200" dirty="0">
              <a:latin typeface="Tahoma" panose="020B0604030504040204" pitchFamily="34" charset="0"/>
              <a:ea typeface="Tahoma" panose="020B0604030504040204" pitchFamily="34" charset="0"/>
              <a:cs typeface="Tahoma" panose="020B0604030504040204" pitchFamily="34" charset="0"/>
            </a:rPr>
            <a:t>yaşarlar</a:t>
          </a:r>
        </a:p>
      </dsp:txBody>
      <dsp:txXfrm>
        <a:off x="6805437" y="2130194"/>
        <a:ext cx="5820676" cy="1428750"/>
      </dsp:txXfrm>
    </dsp:sp>
    <dsp:sp modelId="{6D6E91E2-97A8-334A-BA71-A13E890AFEB0}">
      <dsp:nvSpPr>
        <dsp:cNvPr id="0" name=""/>
        <dsp:cNvSpPr/>
      </dsp:nvSpPr>
      <dsp:spPr>
        <a:xfrm>
          <a:off x="6148037" y="2143125"/>
          <a:ext cx="428625" cy="0"/>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4C0E245-B213-8946-8FFA-050609CD2803}">
      <dsp:nvSpPr>
        <dsp:cNvPr id="0" name=""/>
        <dsp:cNvSpPr/>
      </dsp:nvSpPr>
      <dsp:spPr>
        <a:xfrm rot="5400000">
          <a:off x="4877479" y="2377039"/>
          <a:ext cx="1500987" cy="1037272"/>
        </a:xfrm>
        <a:prstGeom prst="line">
          <a:avLst/>
        </a:prstGeom>
        <a:solidFill>
          <a:schemeClr val="accent3">
            <a:hueOff val="0"/>
            <a:satOff val="0"/>
            <a:lumOff val="0"/>
            <a:alphaOff val="0"/>
          </a:schemeClr>
        </a:solidFill>
        <a:ln w="2222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43838-D6FF-F747-ACDF-E433F0FDE0DB}">
      <dsp:nvSpPr>
        <dsp:cNvPr id="0" name=""/>
        <dsp:cNvSpPr/>
      </dsp:nvSpPr>
      <dsp:spPr>
        <a:xfrm>
          <a:off x="0" y="0"/>
          <a:ext cx="4695985" cy="4695985"/>
        </a:xfrm>
        <a:prstGeom prst="pie">
          <a:avLst>
            <a:gd name="adj1" fmla="val 5400000"/>
            <a:gd name="adj2" fmla="val 1620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EABDB45-261C-274E-9585-FA9B011BEABD}">
      <dsp:nvSpPr>
        <dsp:cNvPr id="0" name=""/>
        <dsp:cNvSpPr/>
      </dsp:nvSpPr>
      <dsp:spPr>
        <a:xfrm>
          <a:off x="2347992" y="0"/>
          <a:ext cx="8681957" cy="4695985"/>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3 yaşına gelmesine rağmen hala sözcük üretimi yoksa</a:t>
          </a:r>
        </a:p>
      </dsp:txBody>
      <dsp:txXfrm>
        <a:off x="2347992" y="0"/>
        <a:ext cx="8681957" cy="751357"/>
      </dsp:txXfrm>
    </dsp:sp>
    <dsp:sp modelId="{4887CAD8-0B84-A64A-A77E-5E78C6A23C60}">
      <dsp:nvSpPr>
        <dsp:cNvPr id="0" name=""/>
        <dsp:cNvSpPr/>
      </dsp:nvSpPr>
      <dsp:spPr>
        <a:xfrm>
          <a:off x="493078" y="751357"/>
          <a:ext cx="3709828" cy="3709828"/>
        </a:xfrm>
        <a:prstGeom prst="pie">
          <a:avLst>
            <a:gd name="adj1" fmla="val 5400000"/>
            <a:gd name="adj2" fmla="val 1620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28078D-D11C-9243-A6A2-18B52593DBCE}">
      <dsp:nvSpPr>
        <dsp:cNvPr id="0" name=""/>
        <dsp:cNvSpPr/>
      </dsp:nvSpPr>
      <dsp:spPr>
        <a:xfrm>
          <a:off x="2347992" y="751357"/>
          <a:ext cx="8681957" cy="3709828"/>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Sınırlı sayıda sözcük üretiyor ya da sınırlı sayıda sözcük anlıyorsa</a:t>
          </a:r>
        </a:p>
      </dsp:txBody>
      <dsp:txXfrm>
        <a:off x="2347992" y="751357"/>
        <a:ext cx="8681957" cy="751357"/>
      </dsp:txXfrm>
    </dsp:sp>
    <dsp:sp modelId="{F0CC3713-6110-BD46-804A-96A48E11A88F}">
      <dsp:nvSpPr>
        <dsp:cNvPr id="0" name=""/>
        <dsp:cNvSpPr/>
      </dsp:nvSpPr>
      <dsp:spPr>
        <a:xfrm>
          <a:off x="986156" y="1502715"/>
          <a:ext cx="2723671" cy="2723671"/>
        </a:xfrm>
        <a:prstGeom prst="pie">
          <a:avLst>
            <a:gd name="adj1" fmla="val 5400000"/>
            <a:gd name="adj2" fmla="val 1620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19F8B1-ABD6-0B4A-BB95-7EF6CAFE267C}">
      <dsp:nvSpPr>
        <dsp:cNvPr id="0" name=""/>
        <dsp:cNvSpPr/>
      </dsp:nvSpPr>
      <dsp:spPr>
        <a:xfrm>
          <a:off x="2347992" y="1502715"/>
          <a:ext cx="8681957" cy="2723671"/>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Konuşulanları anlamda sözel ya da görsel ipuçlarına ihtiyaç duyuyorsa</a:t>
          </a:r>
        </a:p>
      </dsp:txBody>
      <dsp:txXfrm>
        <a:off x="2347992" y="1502715"/>
        <a:ext cx="8681957" cy="751357"/>
      </dsp:txXfrm>
    </dsp:sp>
    <dsp:sp modelId="{233B8595-BD2B-0E46-ADC1-993EEB3EE110}">
      <dsp:nvSpPr>
        <dsp:cNvPr id="0" name=""/>
        <dsp:cNvSpPr/>
      </dsp:nvSpPr>
      <dsp:spPr>
        <a:xfrm>
          <a:off x="1479235" y="2254072"/>
          <a:ext cx="1737514" cy="1737514"/>
        </a:xfrm>
        <a:prstGeom prst="pie">
          <a:avLst>
            <a:gd name="adj1" fmla="val 5400000"/>
            <a:gd name="adj2" fmla="val 16200000"/>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A5661E0-9B97-7F45-8C45-C95A72AD91F1}">
      <dsp:nvSpPr>
        <dsp:cNvPr id="0" name=""/>
        <dsp:cNvSpPr/>
      </dsp:nvSpPr>
      <dsp:spPr>
        <a:xfrm>
          <a:off x="2347992" y="2254072"/>
          <a:ext cx="8681957" cy="1737514"/>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Sınırlı ya da hiç sosyal etkileşimde bulunmuyorsa</a:t>
          </a:r>
        </a:p>
      </dsp:txBody>
      <dsp:txXfrm>
        <a:off x="2347992" y="2254072"/>
        <a:ext cx="8681957" cy="751357"/>
      </dsp:txXfrm>
    </dsp:sp>
    <dsp:sp modelId="{87D1234F-A04F-6842-8988-21E6965401A1}">
      <dsp:nvSpPr>
        <dsp:cNvPr id="0" name=""/>
        <dsp:cNvSpPr/>
      </dsp:nvSpPr>
      <dsp:spPr>
        <a:xfrm>
          <a:off x="1972313" y="3005430"/>
          <a:ext cx="751357" cy="751357"/>
        </a:xfrm>
        <a:prstGeom prst="pie">
          <a:avLst>
            <a:gd name="adj1" fmla="val 5400000"/>
            <a:gd name="adj2" fmla="val 16200000"/>
          </a:avLst>
        </a:prstGeom>
        <a:gradFill rotWithShape="0">
          <a:gsLst>
            <a:gs pos="0">
              <a:schemeClr val="accent6">
                <a:hueOff val="0"/>
                <a:satOff val="0"/>
                <a:lumOff val="0"/>
                <a:alphaOff val="0"/>
                <a:tint val="68000"/>
                <a:alpha val="90000"/>
                <a:lumMod val="100000"/>
              </a:schemeClr>
            </a:gs>
            <a:gs pos="100000">
              <a:schemeClr val="accent6">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3D9752-5AEE-0E45-8481-0BC83CD4DE10}">
      <dsp:nvSpPr>
        <dsp:cNvPr id="0" name=""/>
        <dsp:cNvSpPr/>
      </dsp:nvSpPr>
      <dsp:spPr>
        <a:xfrm>
          <a:off x="2347992" y="3005430"/>
          <a:ext cx="8681957" cy="751357"/>
        </a:xfrm>
        <a:prstGeom prst="rect">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Oyun oynarken yaşıtlarına katılmıyorsa</a:t>
          </a:r>
        </a:p>
      </dsp:txBody>
      <dsp:txXfrm>
        <a:off x="2347992" y="3005430"/>
        <a:ext cx="8681957" cy="7513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C27FC-236D-A74B-9658-9DD36250D853}">
      <dsp:nvSpPr>
        <dsp:cNvPr id="0" name=""/>
        <dsp:cNvSpPr/>
      </dsp:nvSpPr>
      <dsp:spPr>
        <a:xfrm>
          <a:off x="3334" y="186785"/>
          <a:ext cx="1934228" cy="1289481"/>
        </a:xfrm>
        <a:prstGeom prst="rect">
          <a:avLst/>
        </a:prstGeom>
        <a:solidFill>
          <a:schemeClr val="accent3">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7ABDA-A4D6-6041-BD34-63E39B799370}">
      <dsp:nvSpPr>
        <dsp:cNvPr id="0" name=""/>
        <dsp:cNvSpPr/>
      </dsp:nvSpPr>
      <dsp:spPr>
        <a:xfrm>
          <a:off x="2018324" y="1556900"/>
          <a:ext cx="2740324" cy="169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Yaşıtlarıyla benzer morfolojik gelişim evrelerini takip </a:t>
          </a:r>
          <a:r>
            <a:rPr lang="tr-TR" sz="2400" kern="1200">
              <a:latin typeface="Tahoma" panose="020B0604030504040204" pitchFamily="34" charset="0"/>
              <a:ea typeface="Tahoma" panose="020B0604030504040204" pitchFamily="34" charset="0"/>
              <a:cs typeface="Tahoma" panose="020B0604030504040204" pitchFamily="34" charset="0"/>
            </a:rPr>
            <a:t>ederler </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2018324" y="1556900"/>
        <a:ext cx="2740324" cy="1692650"/>
      </dsp:txXfrm>
    </dsp:sp>
    <dsp:sp modelId="{D7190D43-BB51-6D44-949D-66AA4629FD1F}">
      <dsp:nvSpPr>
        <dsp:cNvPr id="0" name=""/>
        <dsp:cNvSpPr/>
      </dsp:nvSpPr>
      <dsp:spPr>
        <a:xfrm>
          <a:off x="1776545" y="1315329"/>
          <a:ext cx="658119" cy="658289"/>
        </a:xfrm>
        <a:prstGeom prst="halfFrame">
          <a:avLst>
            <a:gd name="adj1" fmla="val 25770"/>
            <a:gd name="adj2" fmla="val 257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D7A2E-D521-2F46-8A00-3F35C99CB267}">
      <dsp:nvSpPr>
        <dsp:cNvPr id="0" name=""/>
        <dsp:cNvSpPr/>
      </dsp:nvSpPr>
      <dsp:spPr>
        <a:xfrm rot="5400000">
          <a:off x="4361284" y="1315414"/>
          <a:ext cx="658289" cy="658119"/>
        </a:xfrm>
        <a:prstGeom prst="halfFrame">
          <a:avLst>
            <a:gd name="adj1" fmla="val 25770"/>
            <a:gd name="adj2" fmla="val 25770"/>
          </a:avLst>
        </a:prstGeom>
        <a:solidFill>
          <a:schemeClr val="accent3">
            <a:hueOff val="1415137"/>
            <a:satOff val="-8850"/>
            <a:lumOff val="-6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4D7CF-E9D1-5445-A150-37D40FA7BA5A}">
      <dsp:nvSpPr>
        <dsp:cNvPr id="0" name=""/>
        <dsp:cNvSpPr/>
      </dsp:nvSpPr>
      <dsp:spPr>
        <a:xfrm rot="16200000">
          <a:off x="1776460" y="2833247"/>
          <a:ext cx="658289" cy="658119"/>
        </a:xfrm>
        <a:prstGeom prst="halfFrame">
          <a:avLst>
            <a:gd name="adj1" fmla="val 25770"/>
            <a:gd name="adj2" fmla="val 25770"/>
          </a:avLst>
        </a:prstGeom>
        <a:solidFill>
          <a:schemeClr val="accent3">
            <a:hueOff val="2830275"/>
            <a:satOff val="-17701"/>
            <a:lumOff val="-123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187E1-2A0E-9445-8EE5-B7A129B27A6A}">
      <dsp:nvSpPr>
        <dsp:cNvPr id="0" name=""/>
        <dsp:cNvSpPr/>
      </dsp:nvSpPr>
      <dsp:spPr>
        <a:xfrm rot="10800000">
          <a:off x="4361369" y="2833162"/>
          <a:ext cx="658119" cy="658289"/>
        </a:xfrm>
        <a:prstGeom prst="halfFrame">
          <a:avLst>
            <a:gd name="adj1" fmla="val 25770"/>
            <a:gd name="adj2" fmla="val 25770"/>
          </a:avLst>
        </a:prstGeom>
        <a:solidFill>
          <a:schemeClr val="accent3">
            <a:hueOff val="4245412"/>
            <a:satOff val="-26551"/>
            <a:lumOff val="-184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ECAF2-0CDA-FA4B-9C1E-50F6496FC165}">
      <dsp:nvSpPr>
        <dsp:cNvPr id="0" name=""/>
        <dsp:cNvSpPr/>
      </dsp:nvSpPr>
      <dsp:spPr>
        <a:xfrm>
          <a:off x="6010461" y="186785"/>
          <a:ext cx="1934228" cy="1289481"/>
        </a:xfrm>
        <a:prstGeom prst="rect">
          <a:avLst/>
        </a:prstGeom>
        <a:solidFill>
          <a:schemeClr val="accent3">
            <a:tint val="50000"/>
            <a:hueOff val="10196734"/>
            <a:satOff val="-57602"/>
            <a:lumOff val="7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BAC80-442E-2A49-B8CC-731EC54A807A}">
      <dsp:nvSpPr>
        <dsp:cNvPr id="0" name=""/>
        <dsp:cNvSpPr/>
      </dsp:nvSpPr>
      <dsp:spPr>
        <a:xfrm>
          <a:off x="8025450" y="1556900"/>
          <a:ext cx="2740324" cy="169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Morfemleri edinmede ve kullanmada akranlarına oranla gerilik görülür</a:t>
          </a:r>
        </a:p>
      </dsp:txBody>
      <dsp:txXfrm>
        <a:off x="8025450" y="1556900"/>
        <a:ext cx="2740324" cy="1692650"/>
      </dsp:txXfrm>
    </dsp:sp>
    <dsp:sp modelId="{19B611F1-FA61-EC42-B4D1-46B04858FA28}">
      <dsp:nvSpPr>
        <dsp:cNvPr id="0" name=""/>
        <dsp:cNvSpPr/>
      </dsp:nvSpPr>
      <dsp:spPr>
        <a:xfrm>
          <a:off x="7783671" y="1315329"/>
          <a:ext cx="658119" cy="658289"/>
        </a:xfrm>
        <a:prstGeom prst="halfFrame">
          <a:avLst>
            <a:gd name="adj1" fmla="val 25770"/>
            <a:gd name="adj2" fmla="val 25770"/>
          </a:avLst>
        </a:prstGeom>
        <a:solidFill>
          <a:schemeClr val="accent3">
            <a:hueOff val="5660549"/>
            <a:satOff val="-35401"/>
            <a:lumOff val="-24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B6BDC-915C-CC4B-8E6E-7E189429144C}">
      <dsp:nvSpPr>
        <dsp:cNvPr id="0" name=""/>
        <dsp:cNvSpPr/>
      </dsp:nvSpPr>
      <dsp:spPr>
        <a:xfrm rot="5400000">
          <a:off x="10368410" y="1315414"/>
          <a:ext cx="658289" cy="658119"/>
        </a:xfrm>
        <a:prstGeom prst="halfFrame">
          <a:avLst>
            <a:gd name="adj1" fmla="val 25770"/>
            <a:gd name="adj2" fmla="val 25770"/>
          </a:avLst>
        </a:prstGeom>
        <a:solidFill>
          <a:schemeClr val="accent3">
            <a:hueOff val="7075686"/>
            <a:satOff val="-44251"/>
            <a:lumOff val="-308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2D7A0-BFA9-DF4F-9F78-4758B9361854}">
      <dsp:nvSpPr>
        <dsp:cNvPr id="0" name=""/>
        <dsp:cNvSpPr/>
      </dsp:nvSpPr>
      <dsp:spPr>
        <a:xfrm rot="16200000">
          <a:off x="7783586" y="2833247"/>
          <a:ext cx="658289" cy="658119"/>
        </a:xfrm>
        <a:prstGeom prst="halfFrame">
          <a:avLst>
            <a:gd name="adj1" fmla="val 25770"/>
            <a:gd name="adj2" fmla="val 25770"/>
          </a:avLst>
        </a:prstGeom>
        <a:solidFill>
          <a:schemeClr val="accent3">
            <a:hueOff val="8490824"/>
            <a:satOff val="-53102"/>
            <a:lumOff val="-369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A6E7E-194F-E746-91F5-D403D927E05E}">
      <dsp:nvSpPr>
        <dsp:cNvPr id="0" name=""/>
        <dsp:cNvSpPr/>
      </dsp:nvSpPr>
      <dsp:spPr>
        <a:xfrm rot="10800000">
          <a:off x="10368495" y="2833162"/>
          <a:ext cx="658119" cy="658289"/>
        </a:xfrm>
        <a:prstGeom prst="halfFrame">
          <a:avLst>
            <a:gd name="adj1" fmla="val 25770"/>
            <a:gd name="adj2" fmla="val 25770"/>
          </a:avLst>
        </a:prstGeom>
        <a:solidFill>
          <a:schemeClr val="accent3">
            <a:hueOff val="9905961"/>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A0ACB-F5E4-6B49-8D93-CFE16407FF8C}">
      <dsp:nvSpPr>
        <dsp:cNvPr id="0" name=""/>
        <dsp:cNvSpPr/>
      </dsp:nvSpPr>
      <dsp:spPr>
        <a:xfrm>
          <a:off x="0" y="0"/>
          <a:ext cx="3678238" cy="3678238"/>
        </a:xfrm>
        <a:prstGeom prst="pie">
          <a:avLst>
            <a:gd name="adj1" fmla="val 5400000"/>
            <a:gd name="adj2" fmla="val 1620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3ADDDB-2157-8141-86F2-8C5B07F262FE}">
      <dsp:nvSpPr>
        <dsp:cNvPr id="0" name=""/>
        <dsp:cNvSpPr/>
      </dsp:nvSpPr>
      <dsp:spPr>
        <a:xfrm>
          <a:off x="1839119" y="0"/>
          <a:ext cx="9190830" cy="3678238"/>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Biçimbirim bozuklukları OSB olan çocukların </a:t>
          </a:r>
          <a:r>
            <a:rPr lang="tr-TR" sz="2400" b="1" kern="1200" dirty="0">
              <a:latin typeface="Tahoma" panose="020B0604030504040204" pitchFamily="34" charset="0"/>
              <a:ea typeface="Tahoma" panose="020B0604030504040204" pitchFamily="34" charset="0"/>
              <a:cs typeface="Tahoma" panose="020B0604030504040204" pitchFamily="34" charset="0"/>
            </a:rPr>
            <a:t>sorun yaşamadığı </a:t>
          </a:r>
          <a:r>
            <a:rPr lang="tr-TR" sz="2400" kern="1200" dirty="0">
              <a:latin typeface="Tahoma" panose="020B0604030504040204" pitchFamily="34" charset="0"/>
              <a:ea typeface="Tahoma" panose="020B0604030504040204" pitchFamily="34" charset="0"/>
              <a:cs typeface="Tahoma" panose="020B0604030504040204" pitchFamily="34" charset="0"/>
            </a:rPr>
            <a:t>alanlardandır. </a:t>
          </a:r>
        </a:p>
      </dsp:txBody>
      <dsp:txXfrm>
        <a:off x="1839119" y="0"/>
        <a:ext cx="9190830" cy="781625"/>
      </dsp:txXfrm>
    </dsp:sp>
    <dsp:sp modelId="{F1A3BA12-4275-2F4A-B57B-BE6C7F3F2D9C}">
      <dsp:nvSpPr>
        <dsp:cNvPr id="0" name=""/>
        <dsp:cNvSpPr/>
      </dsp:nvSpPr>
      <dsp:spPr>
        <a:xfrm>
          <a:off x="482768" y="781625"/>
          <a:ext cx="2712700" cy="2712700"/>
        </a:xfrm>
        <a:prstGeom prst="pie">
          <a:avLst>
            <a:gd name="adj1" fmla="val 5400000"/>
            <a:gd name="adj2" fmla="val 16200000"/>
          </a:avLst>
        </a:prstGeom>
        <a:gradFill rotWithShape="0">
          <a:gsLst>
            <a:gs pos="0">
              <a:schemeClr val="accent3">
                <a:hueOff val="3301987"/>
                <a:satOff val="-20651"/>
                <a:lumOff val="-1438"/>
                <a:alphaOff val="0"/>
                <a:tint val="68000"/>
                <a:alpha val="90000"/>
                <a:lumMod val="100000"/>
              </a:schemeClr>
            </a:gs>
            <a:gs pos="100000">
              <a:schemeClr val="accent3">
                <a:hueOff val="3301987"/>
                <a:satOff val="-20651"/>
                <a:lumOff val="-14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2599D-296A-4A40-8A12-C57EFC998AC6}">
      <dsp:nvSpPr>
        <dsp:cNvPr id="0" name=""/>
        <dsp:cNvSpPr/>
      </dsp:nvSpPr>
      <dsp:spPr>
        <a:xfrm>
          <a:off x="1839119" y="781625"/>
          <a:ext cx="9190830" cy="2712700"/>
        </a:xfrm>
        <a:prstGeom prst="rect">
          <a:avLst/>
        </a:prstGeom>
        <a:solidFill>
          <a:schemeClr val="lt1">
            <a:alpha val="90000"/>
            <a:hueOff val="0"/>
            <a:satOff val="0"/>
            <a:lumOff val="0"/>
            <a:alphaOff val="0"/>
          </a:schemeClr>
        </a:solidFill>
        <a:ln w="12700" cap="rnd" cmpd="sng" algn="ctr">
          <a:solidFill>
            <a:schemeClr val="accent3">
              <a:hueOff val="3301987"/>
              <a:satOff val="-20651"/>
              <a:lumOff val="-14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Bağımlı ve bağımsız morfemleri edinmede gecikmeler görülür </a:t>
          </a:r>
        </a:p>
      </dsp:txBody>
      <dsp:txXfrm>
        <a:off x="1839119" y="781625"/>
        <a:ext cx="9190830" cy="781625"/>
      </dsp:txXfrm>
    </dsp:sp>
    <dsp:sp modelId="{38F0B371-3B08-DD4E-AA93-6BEE8A27CA4C}">
      <dsp:nvSpPr>
        <dsp:cNvPr id="0" name=""/>
        <dsp:cNvSpPr/>
      </dsp:nvSpPr>
      <dsp:spPr>
        <a:xfrm>
          <a:off x="965537" y="1563251"/>
          <a:ext cx="1747163" cy="1747163"/>
        </a:xfrm>
        <a:prstGeom prst="pie">
          <a:avLst>
            <a:gd name="adj1" fmla="val 5400000"/>
            <a:gd name="adj2" fmla="val 16200000"/>
          </a:avLst>
        </a:prstGeom>
        <a:gradFill rotWithShape="0">
          <a:gsLst>
            <a:gs pos="0">
              <a:schemeClr val="accent3">
                <a:hueOff val="6603974"/>
                <a:satOff val="-41301"/>
                <a:lumOff val="-2876"/>
                <a:alphaOff val="0"/>
                <a:tint val="68000"/>
                <a:alpha val="90000"/>
                <a:lumMod val="100000"/>
              </a:schemeClr>
            </a:gs>
            <a:gs pos="100000">
              <a:schemeClr val="accent3">
                <a:hueOff val="6603974"/>
                <a:satOff val="-41301"/>
                <a:lumOff val="-287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4F7DD3-FDB4-7B44-B148-F45351DA4DD7}">
      <dsp:nvSpPr>
        <dsp:cNvPr id="0" name=""/>
        <dsp:cNvSpPr/>
      </dsp:nvSpPr>
      <dsp:spPr>
        <a:xfrm>
          <a:off x="1839119" y="1563251"/>
          <a:ext cx="9190830" cy="1747163"/>
        </a:xfrm>
        <a:prstGeom prst="rect">
          <a:avLst/>
        </a:prstGeom>
        <a:solidFill>
          <a:schemeClr val="lt1">
            <a:alpha val="90000"/>
            <a:hueOff val="0"/>
            <a:satOff val="0"/>
            <a:lumOff val="0"/>
            <a:alphaOff val="0"/>
          </a:schemeClr>
        </a:solidFill>
        <a:ln w="12700" cap="rnd" cmpd="sng" algn="ctr">
          <a:solidFill>
            <a:schemeClr val="accent3">
              <a:hueOff val="6603974"/>
              <a:satOff val="-41301"/>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Zaman eklerini ve çoğul eklerini kullanmada zorluk yaşarlar. </a:t>
          </a:r>
        </a:p>
      </dsp:txBody>
      <dsp:txXfrm>
        <a:off x="1839119" y="1563251"/>
        <a:ext cx="9190830" cy="781625"/>
      </dsp:txXfrm>
    </dsp:sp>
    <dsp:sp modelId="{211B4799-2FB0-934B-8661-A02BB8FFBB73}">
      <dsp:nvSpPr>
        <dsp:cNvPr id="0" name=""/>
        <dsp:cNvSpPr/>
      </dsp:nvSpPr>
      <dsp:spPr>
        <a:xfrm>
          <a:off x="1448306" y="2344876"/>
          <a:ext cx="781625" cy="781625"/>
        </a:xfrm>
        <a:prstGeom prst="pie">
          <a:avLst>
            <a:gd name="adj1" fmla="val 5400000"/>
            <a:gd name="adj2" fmla="val 16200000"/>
          </a:avLst>
        </a:prstGeom>
        <a:gradFill rotWithShape="0">
          <a:gsLst>
            <a:gs pos="0">
              <a:schemeClr val="accent3">
                <a:hueOff val="9905961"/>
                <a:satOff val="-61952"/>
                <a:lumOff val="-4314"/>
                <a:alphaOff val="0"/>
                <a:tint val="68000"/>
                <a:alpha val="90000"/>
                <a:lumMod val="100000"/>
              </a:schemeClr>
            </a:gs>
            <a:gs pos="100000">
              <a:schemeClr val="accent3">
                <a:hueOff val="9905961"/>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19C954-0C82-9244-8AAA-FFDE3CC6BAF1}">
      <dsp:nvSpPr>
        <dsp:cNvPr id="0" name=""/>
        <dsp:cNvSpPr/>
      </dsp:nvSpPr>
      <dsp:spPr>
        <a:xfrm>
          <a:off x="1839119" y="2344876"/>
          <a:ext cx="9190830" cy="781625"/>
        </a:xfrm>
        <a:prstGeom prst="rect">
          <a:avLst/>
        </a:prstGeom>
        <a:solidFill>
          <a:schemeClr val="lt1">
            <a:alpha val="90000"/>
            <a:hueOff val="0"/>
            <a:satOff val="0"/>
            <a:lumOff val="0"/>
            <a:alphaOff val="0"/>
          </a:schemeClr>
        </a:solidFill>
        <a:ln w="12700" cap="rnd" cmpd="sng" algn="ctr">
          <a:solidFill>
            <a:schemeClr val="accent3">
              <a:hueOff val="9905961"/>
              <a:satOff val="-61952"/>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Biçimbirim atma hataları çok sık karşılaşılan bir durumdur. </a:t>
          </a:r>
        </a:p>
      </dsp:txBody>
      <dsp:txXfrm>
        <a:off x="1839119" y="2344876"/>
        <a:ext cx="9190830" cy="78162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9EDA8-50C5-7C46-A2E4-B9CBD3098FF9}">
      <dsp:nvSpPr>
        <dsp:cNvPr id="0" name=""/>
        <dsp:cNvSpPr/>
      </dsp:nvSpPr>
      <dsp:spPr>
        <a:xfrm>
          <a:off x="715041" y="981267"/>
          <a:ext cx="2571828" cy="847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tr-TR" sz="3100" kern="1200" dirty="0">
            <a:latin typeface="Tahoma" panose="020B0604030504040204" pitchFamily="34" charset="0"/>
            <a:ea typeface="Tahoma" panose="020B0604030504040204" pitchFamily="34" charset="0"/>
            <a:cs typeface="Tahoma" panose="020B0604030504040204" pitchFamily="34" charset="0"/>
          </a:endParaRPr>
        </a:p>
      </dsp:txBody>
      <dsp:txXfrm>
        <a:off x="715041" y="981267"/>
        <a:ext cx="2571828" cy="847534"/>
      </dsp:txXfrm>
    </dsp:sp>
    <dsp:sp modelId="{12B30A74-FF27-044B-8A71-7FB9DDC391A1}">
      <dsp:nvSpPr>
        <dsp:cNvPr id="0" name=""/>
        <dsp:cNvSpPr/>
      </dsp:nvSpPr>
      <dsp:spPr>
        <a:xfrm>
          <a:off x="5049" y="2768426"/>
          <a:ext cx="3991812" cy="158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228600" lvl="1" indent="-228600" algn="l" defTabSz="933450">
            <a:lnSpc>
              <a:spcPct val="90000"/>
            </a:lnSpc>
            <a:spcBef>
              <a:spcPct val="0"/>
            </a:spcBef>
            <a:spcAft>
              <a:spcPct val="15000"/>
            </a:spcAft>
            <a:buChar char="•"/>
          </a:pPr>
          <a:r>
            <a:rPr lang="tr-TR" sz="2100" kern="1200" dirty="0">
              <a:latin typeface="Tahoma" panose="020B0604030504040204" pitchFamily="34" charset="0"/>
              <a:ea typeface="Tahoma" panose="020B0604030504040204" pitchFamily="34" charset="0"/>
              <a:cs typeface="Tahoma" panose="020B0604030504040204" pitchFamily="34" charset="0"/>
            </a:rPr>
            <a:t>Akranlarına oranla daha az morfem kullanırlar.</a:t>
          </a:r>
        </a:p>
        <a:p>
          <a:pPr marL="228600" lvl="1" indent="-228600" algn="l" defTabSz="933450">
            <a:lnSpc>
              <a:spcPct val="90000"/>
            </a:lnSpc>
            <a:spcBef>
              <a:spcPct val="0"/>
            </a:spcBef>
            <a:spcAft>
              <a:spcPct val="15000"/>
            </a:spcAft>
            <a:buChar char="•"/>
          </a:pPr>
          <a:r>
            <a:rPr lang="tr-TR" sz="2100" kern="1200" dirty="0">
              <a:latin typeface="Tahoma" panose="020B0604030504040204" pitchFamily="34" charset="0"/>
              <a:ea typeface="Tahoma" panose="020B0604030504040204" pitchFamily="34" charset="0"/>
              <a:cs typeface="Tahoma" panose="020B0604030504040204" pitchFamily="34" charset="0"/>
            </a:rPr>
            <a:t>Kısa sözcüklerle iletişim kurarlar</a:t>
          </a:r>
        </a:p>
      </dsp:txBody>
      <dsp:txXfrm>
        <a:off x="5049" y="2768426"/>
        <a:ext cx="3991812" cy="1587866"/>
      </dsp:txXfrm>
    </dsp:sp>
    <dsp:sp modelId="{4F31DC69-B697-CF40-8D04-BC0528F86020}">
      <dsp:nvSpPr>
        <dsp:cNvPr id="0" name=""/>
        <dsp:cNvSpPr/>
      </dsp:nvSpPr>
      <dsp:spPr>
        <a:xfrm>
          <a:off x="712119" y="723500"/>
          <a:ext cx="204577" cy="204577"/>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4D708-CF76-5D4E-A153-0AB2A684DB1D}">
      <dsp:nvSpPr>
        <dsp:cNvPr id="0" name=""/>
        <dsp:cNvSpPr/>
      </dsp:nvSpPr>
      <dsp:spPr>
        <a:xfrm>
          <a:off x="855323" y="437092"/>
          <a:ext cx="204577" cy="204577"/>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6BCAF-0C84-ED40-998F-4D5FD6582E10}">
      <dsp:nvSpPr>
        <dsp:cNvPr id="0" name=""/>
        <dsp:cNvSpPr/>
      </dsp:nvSpPr>
      <dsp:spPr>
        <a:xfrm>
          <a:off x="1199013" y="494373"/>
          <a:ext cx="321478" cy="321478"/>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3DE82-A1A6-3E45-A46E-15DC79874703}">
      <dsp:nvSpPr>
        <dsp:cNvPr id="0" name=""/>
        <dsp:cNvSpPr/>
      </dsp:nvSpPr>
      <dsp:spPr>
        <a:xfrm>
          <a:off x="1485421" y="179324"/>
          <a:ext cx="204577" cy="20457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873EC-D6F6-DB4C-A040-73516F8F7325}">
      <dsp:nvSpPr>
        <dsp:cNvPr id="0" name=""/>
        <dsp:cNvSpPr/>
      </dsp:nvSpPr>
      <dsp:spPr>
        <a:xfrm>
          <a:off x="1857752" y="64761"/>
          <a:ext cx="204577" cy="204577"/>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08688-616C-834D-90E8-CFC063405142}">
      <dsp:nvSpPr>
        <dsp:cNvPr id="0" name=""/>
        <dsp:cNvSpPr/>
      </dsp:nvSpPr>
      <dsp:spPr>
        <a:xfrm>
          <a:off x="2316005" y="265247"/>
          <a:ext cx="204577" cy="204577"/>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576A2-37E9-AF40-8E6A-89860B74D9E6}">
      <dsp:nvSpPr>
        <dsp:cNvPr id="0" name=""/>
        <dsp:cNvSpPr/>
      </dsp:nvSpPr>
      <dsp:spPr>
        <a:xfrm>
          <a:off x="2602413" y="408451"/>
          <a:ext cx="321478" cy="321478"/>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DC25D-9EEB-B34A-A75F-385B10DFB61A}">
      <dsp:nvSpPr>
        <dsp:cNvPr id="0" name=""/>
        <dsp:cNvSpPr/>
      </dsp:nvSpPr>
      <dsp:spPr>
        <a:xfrm>
          <a:off x="3003384" y="723500"/>
          <a:ext cx="204577" cy="204577"/>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A6228-45EF-D04E-9524-D5E6FD9666E3}">
      <dsp:nvSpPr>
        <dsp:cNvPr id="0" name=""/>
        <dsp:cNvSpPr/>
      </dsp:nvSpPr>
      <dsp:spPr>
        <a:xfrm>
          <a:off x="3175229" y="1038549"/>
          <a:ext cx="204577" cy="20457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48228-F17B-FA4E-813F-E421FF8BED0B}">
      <dsp:nvSpPr>
        <dsp:cNvPr id="0" name=""/>
        <dsp:cNvSpPr/>
      </dsp:nvSpPr>
      <dsp:spPr>
        <a:xfrm>
          <a:off x="1685907" y="437092"/>
          <a:ext cx="526055" cy="526055"/>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FBC81-6093-C446-AC3B-640813B3BACC}">
      <dsp:nvSpPr>
        <dsp:cNvPr id="0" name=""/>
        <dsp:cNvSpPr/>
      </dsp:nvSpPr>
      <dsp:spPr>
        <a:xfrm>
          <a:off x="568915" y="1525443"/>
          <a:ext cx="204577" cy="204577"/>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4233C-EC0C-4648-8B83-434A5979F1AB}">
      <dsp:nvSpPr>
        <dsp:cNvPr id="0" name=""/>
        <dsp:cNvSpPr/>
      </dsp:nvSpPr>
      <dsp:spPr>
        <a:xfrm>
          <a:off x="740760" y="1783210"/>
          <a:ext cx="321478" cy="321478"/>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0F452-533F-4743-B29B-56B57AA639BE}">
      <dsp:nvSpPr>
        <dsp:cNvPr id="0" name=""/>
        <dsp:cNvSpPr/>
      </dsp:nvSpPr>
      <dsp:spPr>
        <a:xfrm>
          <a:off x="1170372" y="2012337"/>
          <a:ext cx="467605" cy="467605"/>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92F9C-AC6F-2E42-BF3D-9CC5224CEC21}">
      <dsp:nvSpPr>
        <dsp:cNvPr id="0" name=""/>
        <dsp:cNvSpPr/>
      </dsp:nvSpPr>
      <dsp:spPr>
        <a:xfrm>
          <a:off x="1771829" y="2384667"/>
          <a:ext cx="204577" cy="20457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2F491-4B5F-D544-BB95-CDCA4BE1BF29}">
      <dsp:nvSpPr>
        <dsp:cNvPr id="0" name=""/>
        <dsp:cNvSpPr/>
      </dsp:nvSpPr>
      <dsp:spPr>
        <a:xfrm>
          <a:off x="1886392" y="2012337"/>
          <a:ext cx="321478" cy="321478"/>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70FFC-688A-2E4A-A7A9-755DB1337FB8}">
      <dsp:nvSpPr>
        <dsp:cNvPr id="0" name=""/>
        <dsp:cNvSpPr/>
      </dsp:nvSpPr>
      <dsp:spPr>
        <a:xfrm>
          <a:off x="2172801" y="2413308"/>
          <a:ext cx="204577" cy="204577"/>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6DDBA-C74A-3D4F-B9CC-2FE353BCE1BD}">
      <dsp:nvSpPr>
        <dsp:cNvPr id="0" name=""/>
        <dsp:cNvSpPr/>
      </dsp:nvSpPr>
      <dsp:spPr>
        <a:xfrm>
          <a:off x="2430568" y="1955055"/>
          <a:ext cx="467605" cy="467605"/>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1E476-85B4-0C42-A2A2-875363824A4E}">
      <dsp:nvSpPr>
        <dsp:cNvPr id="0" name=""/>
        <dsp:cNvSpPr/>
      </dsp:nvSpPr>
      <dsp:spPr>
        <a:xfrm>
          <a:off x="3060666" y="1840492"/>
          <a:ext cx="321478" cy="321478"/>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823E9-5AE5-324F-814F-CCEEF5066E42}">
      <dsp:nvSpPr>
        <dsp:cNvPr id="0" name=""/>
        <dsp:cNvSpPr/>
      </dsp:nvSpPr>
      <dsp:spPr>
        <a:xfrm>
          <a:off x="3996862" y="493897"/>
          <a:ext cx="944136" cy="180246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962442-54CF-904B-801F-3A39A141F62E}">
      <dsp:nvSpPr>
        <dsp:cNvPr id="0" name=""/>
        <dsp:cNvSpPr/>
      </dsp:nvSpPr>
      <dsp:spPr>
        <a:xfrm>
          <a:off x="4940999" y="494772"/>
          <a:ext cx="2574918" cy="180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tr-TR" sz="3100" kern="1200" dirty="0">
              <a:latin typeface="Tahoma" panose="020B0604030504040204" pitchFamily="34" charset="0"/>
              <a:ea typeface="Tahoma" panose="020B0604030504040204" pitchFamily="34" charset="0"/>
              <a:cs typeface="Tahoma" panose="020B0604030504040204" pitchFamily="34" charset="0"/>
            </a:rPr>
            <a:t>Morfem kullanımında sık hata yaparlar</a:t>
          </a:r>
        </a:p>
      </dsp:txBody>
      <dsp:txXfrm>
        <a:off x="4940999" y="494772"/>
        <a:ext cx="2574918" cy="1802442"/>
      </dsp:txXfrm>
    </dsp:sp>
    <dsp:sp modelId="{1655B865-9E2E-A345-876B-8EA184758EE3}">
      <dsp:nvSpPr>
        <dsp:cNvPr id="0" name=""/>
        <dsp:cNvSpPr/>
      </dsp:nvSpPr>
      <dsp:spPr>
        <a:xfrm>
          <a:off x="4579944" y="2783463"/>
          <a:ext cx="2574918" cy="158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tr-TR" sz="2700" kern="1200" dirty="0">
              <a:latin typeface="Tahoma" panose="020B0604030504040204" pitchFamily="34" charset="0"/>
              <a:ea typeface="Tahoma" panose="020B0604030504040204" pitchFamily="34" charset="0"/>
              <a:cs typeface="Tahoma" panose="020B0604030504040204" pitchFamily="34" charset="0"/>
            </a:rPr>
            <a:t>Soru sözcük ve eklerini kullanmada zorluk </a:t>
          </a:r>
        </a:p>
      </dsp:txBody>
      <dsp:txXfrm>
        <a:off x="4579944" y="2783463"/>
        <a:ext cx="2574918" cy="1587866"/>
      </dsp:txXfrm>
    </dsp:sp>
    <dsp:sp modelId="{8DA468D8-1750-5646-AB3D-72F4AAA0659B}">
      <dsp:nvSpPr>
        <dsp:cNvPr id="0" name=""/>
        <dsp:cNvSpPr/>
      </dsp:nvSpPr>
      <dsp:spPr>
        <a:xfrm>
          <a:off x="7515917" y="493897"/>
          <a:ext cx="944136" cy="180246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006DE-48D4-7645-8A79-7E3593C763E3}">
      <dsp:nvSpPr>
        <dsp:cNvPr id="0" name=""/>
        <dsp:cNvSpPr/>
      </dsp:nvSpPr>
      <dsp:spPr>
        <a:xfrm>
          <a:off x="9084510" y="366027"/>
          <a:ext cx="2188680" cy="2188680"/>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tr-TR" sz="3100" kern="1200">
            <a:latin typeface="Tahoma" panose="020B0604030504040204" pitchFamily="34" charset="0"/>
            <a:ea typeface="Tahoma" panose="020B0604030504040204" pitchFamily="34" charset="0"/>
            <a:cs typeface="Tahoma" panose="020B0604030504040204" pitchFamily="34" charset="0"/>
          </a:endParaRPr>
        </a:p>
      </dsp:txBody>
      <dsp:txXfrm>
        <a:off x="9405035" y="686552"/>
        <a:ext cx="1547630" cy="1547630"/>
      </dsp:txXfrm>
    </dsp:sp>
    <dsp:sp modelId="{7C2F9809-1791-264D-8314-E66904180D6F}">
      <dsp:nvSpPr>
        <dsp:cNvPr id="0" name=""/>
        <dsp:cNvSpPr/>
      </dsp:nvSpPr>
      <dsp:spPr>
        <a:xfrm>
          <a:off x="8460054" y="2768426"/>
          <a:ext cx="3437593" cy="158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228600" lvl="1" indent="-228600" algn="l" defTabSz="933450">
            <a:lnSpc>
              <a:spcPct val="90000"/>
            </a:lnSpc>
            <a:spcBef>
              <a:spcPct val="0"/>
            </a:spcBef>
            <a:spcAft>
              <a:spcPct val="15000"/>
            </a:spcAft>
            <a:buChar char="•"/>
          </a:pPr>
          <a:r>
            <a:rPr lang="tr-TR" sz="2100" kern="1200" dirty="0">
              <a:latin typeface="Tahoma" panose="020B0604030504040204" pitchFamily="34" charset="0"/>
              <a:ea typeface="Tahoma" panose="020B0604030504040204" pitchFamily="34" charset="0"/>
              <a:cs typeface="Tahoma" panose="020B0604030504040204" pitchFamily="34" charset="0"/>
            </a:rPr>
            <a:t>Bağlaçları</a:t>
          </a:r>
        </a:p>
        <a:p>
          <a:pPr marL="228600" lvl="1" indent="-228600" algn="l" defTabSz="933450">
            <a:lnSpc>
              <a:spcPct val="90000"/>
            </a:lnSpc>
            <a:spcBef>
              <a:spcPct val="0"/>
            </a:spcBef>
            <a:spcAft>
              <a:spcPct val="15000"/>
            </a:spcAft>
            <a:buChar char="•"/>
          </a:pPr>
          <a:r>
            <a:rPr lang="tr-TR" sz="2100" kern="1200" dirty="0">
              <a:latin typeface="Tahoma" panose="020B0604030504040204" pitchFamily="34" charset="0"/>
              <a:ea typeface="Tahoma" panose="020B0604030504040204" pitchFamily="34" charset="0"/>
              <a:cs typeface="Tahoma" panose="020B0604030504040204" pitchFamily="34" charset="0"/>
            </a:rPr>
            <a:t>Zarfları</a:t>
          </a:r>
        </a:p>
        <a:p>
          <a:pPr marL="228600" lvl="1" indent="-228600" algn="l" defTabSz="933450">
            <a:lnSpc>
              <a:spcPct val="90000"/>
            </a:lnSpc>
            <a:spcBef>
              <a:spcPct val="0"/>
            </a:spcBef>
            <a:spcAft>
              <a:spcPct val="15000"/>
            </a:spcAft>
            <a:buChar char="•"/>
          </a:pPr>
          <a:r>
            <a:rPr lang="tr-TR" sz="2100" kern="1200" dirty="0">
              <a:latin typeface="Tahoma" panose="020B0604030504040204" pitchFamily="34" charset="0"/>
              <a:ea typeface="Tahoma" panose="020B0604030504040204" pitchFamily="34" charset="0"/>
              <a:cs typeface="Tahoma" panose="020B0604030504040204" pitchFamily="34" charset="0"/>
            </a:rPr>
            <a:t>Yer-yön bildirin sözcükleri kullanmada zorluk</a:t>
          </a:r>
        </a:p>
      </dsp:txBody>
      <dsp:txXfrm>
        <a:off x="8460054" y="2768426"/>
        <a:ext cx="3437593" cy="158786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465D0-A904-B047-8E40-C66F93F647AD}">
      <dsp:nvSpPr>
        <dsp:cNvPr id="0" name=""/>
        <dsp:cNvSpPr/>
      </dsp:nvSpPr>
      <dsp:spPr>
        <a:xfrm>
          <a:off x="0" y="3383254"/>
          <a:ext cx="11029950" cy="1110459"/>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a:off x="0" y="3383254"/>
        <a:ext cx="11029950" cy="599648"/>
      </dsp:txXfrm>
    </dsp:sp>
    <dsp:sp modelId="{76B06351-6358-6D45-91FE-E8F97ED4215E}">
      <dsp:nvSpPr>
        <dsp:cNvPr id="0" name=""/>
        <dsp:cNvSpPr/>
      </dsp:nvSpPr>
      <dsp:spPr>
        <a:xfrm>
          <a:off x="0" y="3960693"/>
          <a:ext cx="5514975" cy="51081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Ali aldı ekmek</a:t>
          </a:r>
        </a:p>
      </dsp:txBody>
      <dsp:txXfrm>
        <a:off x="0" y="3960693"/>
        <a:ext cx="5514975" cy="510811"/>
      </dsp:txXfrm>
    </dsp:sp>
    <dsp:sp modelId="{75C09CE0-9650-874E-9AE7-760905654330}">
      <dsp:nvSpPr>
        <dsp:cNvPr id="0" name=""/>
        <dsp:cNvSpPr/>
      </dsp:nvSpPr>
      <dsp:spPr>
        <a:xfrm>
          <a:off x="5514975" y="3960693"/>
          <a:ext cx="5514975" cy="510811"/>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Ekmek aldı Ali</a:t>
          </a:r>
        </a:p>
      </dsp:txBody>
      <dsp:txXfrm>
        <a:off x="5514975" y="3960693"/>
        <a:ext cx="5514975" cy="510811"/>
      </dsp:txXfrm>
    </dsp:sp>
    <dsp:sp modelId="{BFFF1C72-8EE7-1949-A27F-2E88F155CE58}">
      <dsp:nvSpPr>
        <dsp:cNvPr id="0" name=""/>
        <dsp:cNvSpPr/>
      </dsp:nvSpPr>
      <dsp:spPr>
        <a:xfrm rot="10800000">
          <a:off x="0" y="1692024"/>
          <a:ext cx="11029950" cy="1707886"/>
        </a:xfrm>
        <a:prstGeom prst="upArrowCallou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Sözdizimi Bozuklukları</a:t>
          </a: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1692024"/>
        <a:ext cx="11029950" cy="599468"/>
      </dsp:txXfrm>
    </dsp:sp>
    <dsp:sp modelId="{9E3D2FDF-D272-424F-A295-72065F01F118}">
      <dsp:nvSpPr>
        <dsp:cNvPr id="0" name=""/>
        <dsp:cNvSpPr/>
      </dsp:nvSpPr>
      <dsp:spPr>
        <a:xfrm>
          <a:off x="0" y="2291492"/>
          <a:ext cx="5514975" cy="510658"/>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Dile özgü sözcük sıralamasını kullanmada zorluk</a:t>
          </a:r>
        </a:p>
      </dsp:txBody>
      <dsp:txXfrm>
        <a:off x="0" y="2291492"/>
        <a:ext cx="5514975" cy="510658"/>
      </dsp:txXfrm>
    </dsp:sp>
    <dsp:sp modelId="{6409387C-CF63-3043-845A-D3ACDE3658DC}">
      <dsp:nvSpPr>
        <dsp:cNvPr id="0" name=""/>
        <dsp:cNvSpPr/>
      </dsp:nvSpPr>
      <dsp:spPr>
        <a:xfrm>
          <a:off x="5514975" y="2291492"/>
          <a:ext cx="5514975" cy="510658"/>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Karmaşık cümle yapılarını anlamada zorluk</a:t>
          </a:r>
        </a:p>
      </dsp:txBody>
      <dsp:txXfrm>
        <a:off x="5514975" y="2291492"/>
        <a:ext cx="5514975" cy="510658"/>
      </dsp:txXfrm>
    </dsp:sp>
    <dsp:sp modelId="{5D809062-F966-5544-840F-D5CDA5638669}">
      <dsp:nvSpPr>
        <dsp:cNvPr id="0" name=""/>
        <dsp:cNvSpPr/>
      </dsp:nvSpPr>
      <dsp:spPr>
        <a:xfrm rot="10800000">
          <a:off x="0" y="794"/>
          <a:ext cx="11029950" cy="1707886"/>
        </a:xfrm>
        <a:prstGeom prst="upArrowCallou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Sözdizimi</a:t>
          </a:r>
        </a:p>
      </dsp:txBody>
      <dsp:txXfrm rot="-10800000">
        <a:off x="0" y="794"/>
        <a:ext cx="11029950" cy="599468"/>
      </dsp:txXfrm>
    </dsp:sp>
    <dsp:sp modelId="{5327E01F-55FD-5641-9030-2CCE378C3C79}">
      <dsp:nvSpPr>
        <dsp:cNvPr id="0" name=""/>
        <dsp:cNvSpPr/>
      </dsp:nvSpPr>
      <dsp:spPr>
        <a:xfrm>
          <a:off x="0" y="600262"/>
          <a:ext cx="5514975" cy="510658"/>
        </a:xfrm>
        <a:prstGeom prst="rect">
          <a:avLst/>
        </a:prstGeom>
        <a:solidFill>
          <a:schemeClr val="accent6">
            <a:tint val="40000"/>
            <a:alpha val="90000"/>
            <a:hueOff val="0"/>
            <a:satOff val="0"/>
            <a:lumOff val="0"/>
            <a:alphaOff val="0"/>
          </a:schemeClr>
        </a:solidFill>
        <a:ln w="12700"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Dildeki sözcüklerin uygun sıra ile cümle oluşturma kurallarını kapsamaktadır. </a:t>
          </a:r>
        </a:p>
      </dsp:txBody>
      <dsp:txXfrm>
        <a:off x="0" y="600262"/>
        <a:ext cx="5514975" cy="510658"/>
      </dsp:txXfrm>
    </dsp:sp>
    <dsp:sp modelId="{2F6C546C-C8BA-024D-ABBB-1325126C92F7}">
      <dsp:nvSpPr>
        <dsp:cNvPr id="0" name=""/>
        <dsp:cNvSpPr/>
      </dsp:nvSpPr>
      <dsp:spPr>
        <a:xfrm>
          <a:off x="5514975" y="600262"/>
          <a:ext cx="5514975" cy="510658"/>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Her dilin kendi özgü dizilim kuralları vardır. </a:t>
          </a:r>
        </a:p>
      </dsp:txBody>
      <dsp:txXfrm>
        <a:off x="5514975" y="600262"/>
        <a:ext cx="5514975" cy="51065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D524C-1129-F944-B1A5-D99D8F0E7B0D}">
      <dsp:nvSpPr>
        <dsp:cNvPr id="0" name=""/>
        <dsp:cNvSpPr/>
      </dsp:nvSpPr>
      <dsp:spPr>
        <a:xfrm>
          <a:off x="-4493211" y="-689034"/>
          <a:ext cx="5352687" cy="5352687"/>
        </a:xfrm>
        <a:prstGeom prst="blockArc">
          <a:avLst>
            <a:gd name="adj1" fmla="val 18900000"/>
            <a:gd name="adj2" fmla="val 2700000"/>
            <a:gd name="adj3" fmla="val 404"/>
          </a:avLst>
        </a:pr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7DCC8-3CA4-934D-982D-CB76C298BD63}">
      <dsp:nvSpPr>
        <dsp:cNvPr id="0" name=""/>
        <dsp:cNvSpPr/>
      </dsp:nvSpPr>
      <dsp:spPr>
        <a:xfrm>
          <a:off x="552751" y="397461"/>
          <a:ext cx="10423423" cy="794923"/>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0971"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Konuşma sırasında uygun olmayan sözcük dizimi</a:t>
          </a:r>
        </a:p>
      </dsp:txBody>
      <dsp:txXfrm>
        <a:off x="552751" y="397461"/>
        <a:ext cx="10423423" cy="794923"/>
      </dsp:txXfrm>
    </dsp:sp>
    <dsp:sp modelId="{BF98F953-B0B2-3744-A69E-B94CCA56968C}">
      <dsp:nvSpPr>
        <dsp:cNvPr id="0" name=""/>
        <dsp:cNvSpPr/>
      </dsp:nvSpPr>
      <dsp:spPr>
        <a:xfrm>
          <a:off x="55924" y="298096"/>
          <a:ext cx="993654" cy="993654"/>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739681-8719-C045-A6C0-0B48648492D6}">
      <dsp:nvSpPr>
        <dsp:cNvPr id="0" name=""/>
        <dsp:cNvSpPr/>
      </dsp:nvSpPr>
      <dsp:spPr>
        <a:xfrm>
          <a:off x="841706" y="1589847"/>
          <a:ext cx="10134468" cy="794923"/>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0971"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Karmaşık cümleli uzun yapıları kuramama (ettirgen ve edilgen yapılar)</a:t>
          </a:r>
        </a:p>
      </dsp:txBody>
      <dsp:txXfrm>
        <a:off x="841706" y="1589847"/>
        <a:ext cx="10134468" cy="794923"/>
      </dsp:txXfrm>
    </dsp:sp>
    <dsp:sp modelId="{387C3903-049F-CB4B-A16B-398027C5A1F6}">
      <dsp:nvSpPr>
        <dsp:cNvPr id="0" name=""/>
        <dsp:cNvSpPr/>
      </dsp:nvSpPr>
      <dsp:spPr>
        <a:xfrm>
          <a:off x="344879" y="1490482"/>
          <a:ext cx="993654" cy="993654"/>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BAEFA04-9CA6-F448-91B7-3BB65C7B29FE}">
      <dsp:nvSpPr>
        <dsp:cNvPr id="0" name=""/>
        <dsp:cNvSpPr/>
      </dsp:nvSpPr>
      <dsp:spPr>
        <a:xfrm>
          <a:off x="552751" y="2782233"/>
          <a:ext cx="10423423" cy="794923"/>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0971"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Hikayeyi anlatmada ya da tekrarlamada zorluk </a:t>
          </a:r>
        </a:p>
      </dsp:txBody>
      <dsp:txXfrm>
        <a:off x="552751" y="2782233"/>
        <a:ext cx="10423423" cy="794923"/>
      </dsp:txXfrm>
    </dsp:sp>
    <dsp:sp modelId="{89395058-74BB-3741-AFA6-B9A8C6B7CF91}">
      <dsp:nvSpPr>
        <dsp:cNvPr id="0" name=""/>
        <dsp:cNvSpPr/>
      </dsp:nvSpPr>
      <dsp:spPr>
        <a:xfrm>
          <a:off x="55924" y="2682867"/>
          <a:ext cx="993654" cy="993654"/>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141F1-3149-1C43-A188-27176743891B}">
      <dsp:nvSpPr>
        <dsp:cNvPr id="0" name=""/>
        <dsp:cNvSpPr/>
      </dsp:nvSpPr>
      <dsp:spPr>
        <a:xfrm>
          <a:off x="673766" y="266047"/>
          <a:ext cx="4753654" cy="1485516"/>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619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Basit cümle yapıları kullanırlar.</a:t>
          </a:r>
        </a:p>
      </dsp:txBody>
      <dsp:txXfrm>
        <a:off x="673766" y="266047"/>
        <a:ext cx="4753654" cy="1485516"/>
      </dsp:txXfrm>
    </dsp:sp>
    <dsp:sp modelId="{C16F0DA5-7825-E04D-BA49-76AF077E2673}">
      <dsp:nvSpPr>
        <dsp:cNvPr id="0" name=""/>
        <dsp:cNvSpPr/>
      </dsp:nvSpPr>
      <dsp:spPr>
        <a:xfrm>
          <a:off x="475697" y="51472"/>
          <a:ext cx="1039861" cy="1559792"/>
        </a:xfrm>
        <a:prstGeom prst="rect">
          <a:avLst/>
        </a:prstGeom>
        <a:solidFill>
          <a:schemeClr val="accent2">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70F3C42-0EDB-1B41-8867-16CDEAE50109}">
      <dsp:nvSpPr>
        <dsp:cNvPr id="0" name=""/>
        <dsp:cNvSpPr/>
      </dsp:nvSpPr>
      <dsp:spPr>
        <a:xfrm>
          <a:off x="5800598" y="266047"/>
          <a:ext cx="4753654" cy="1485516"/>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6376"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Bağlaçlarla cümleleri bağlamada zorluk yaşarlar. </a:t>
          </a:r>
        </a:p>
      </dsp:txBody>
      <dsp:txXfrm>
        <a:off x="5800598" y="266047"/>
        <a:ext cx="4753654" cy="1485516"/>
      </dsp:txXfrm>
    </dsp:sp>
    <dsp:sp modelId="{FD682CED-1611-3F41-86BC-A17CE19146B6}">
      <dsp:nvSpPr>
        <dsp:cNvPr id="0" name=""/>
        <dsp:cNvSpPr/>
      </dsp:nvSpPr>
      <dsp:spPr>
        <a:xfrm>
          <a:off x="5602529" y="51472"/>
          <a:ext cx="1039861" cy="1559792"/>
        </a:xfrm>
        <a:prstGeom prst="rect">
          <a:avLst/>
        </a:prstGeom>
        <a:solidFill>
          <a:schemeClr val="accent3">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D61A853-1F7C-BA44-B0DA-66A1234D381E}">
      <dsp:nvSpPr>
        <dsp:cNvPr id="0" name=""/>
        <dsp:cNvSpPr/>
      </dsp:nvSpPr>
      <dsp:spPr>
        <a:xfrm>
          <a:off x="673766" y="2141248"/>
          <a:ext cx="4753654" cy="1485516"/>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6376"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Sözdizimi edinimi akranlarına oranla gecikmeli seyreder.</a:t>
          </a:r>
        </a:p>
      </dsp:txBody>
      <dsp:txXfrm>
        <a:off x="673766" y="2141248"/>
        <a:ext cx="4753654" cy="1485516"/>
      </dsp:txXfrm>
    </dsp:sp>
    <dsp:sp modelId="{3439B64E-21A5-C14F-84F3-4BF3B5B26A32}">
      <dsp:nvSpPr>
        <dsp:cNvPr id="0" name=""/>
        <dsp:cNvSpPr/>
      </dsp:nvSpPr>
      <dsp:spPr>
        <a:xfrm>
          <a:off x="475697" y="1926673"/>
          <a:ext cx="1039861" cy="1559792"/>
        </a:xfrm>
        <a:prstGeom prst="rect">
          <a:avLst/>
        </a:prstGeom>
        <a:solidFill>
          <a:schemeClr val="accent4">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340D463-F41C-C248-A0B0-1B273CBEAC47}">
      <dsp:nvSpPr>
        <dsp:cNvPr id="0" name=""/>
        <dsp:cNvSpPr/>
      </dsp:nvSpPr>
      <dsp:spPr>
        <a:xfrm>
          <a:off x="5800598" y="2141248"/>
          <a:ext cx="4753654" cy="1485516"/>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6376"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Sözcük dizilimlerinde hatalar görülebilir. </a:t>
          </a:r>
        </a:p>
      </dsp:txBody>
      <dsp:txXfrm>
        <a:off x="5800598" y="2141248"/>
        <a:ext cx="4753654" cy="1485516"/>
      </dsp:txXfrm>
    </dsp:sp>
    <dsp:sp modelId="{010FCD03-435C-EE4F-B02E-70A971A17DBA}">
      <dsp:nvSpPr>
        <dsp:cNvPr id="0" name=""/>
        <dsp:cNvSpPr/>
      </dsp:nvSpPr>
      <dsp:spPr>
        <a:xfrm>
          <a:off x="5602529" y="1926673"/>
          <a:ext cx="1039861" cy="1559792"/>
        </a:xfrm>
        <a:prstGeom prst="rect">
          <a:avLst/>
        </a:prstGeom>
        <a:solidFill>
          <a:schemeClr val="accent5">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DE7E9-8568-794F-948C-B5DFCFE3EBE9}">
      <dsp:nvSpPr>
        <dsp:cNvPr id="0" name=""/>
        <dsp:cNvSpPr/>
      </dsp:nvSpPr>
      <dsp:spPr>
        <a:xfrm>
          <a:off x="0" y="62162"/>
          <a:ext cx="3492819" cy="2095691"/>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Hafif derecede zihin yetersizliği olan çocuklarda sözdizimi gelişimi akranlarıyla benzerdir ancak y</a:t>
          </a:r>
          <a:r>
            <a:rPr lang="tr-TR" sz="2400" b="1" kern="1200" dirty="0">
              <a:latin typeface="Tahoma" panose="020B0604030504040204" pitchFamily="34" charset="0"/>
              <a:ea typeface="Tahoma" panose="020B0604030504040204" pitchFamily="34" charset="0"/>
              <a:cs typeface="Tahoma" panose="020B0604030504040204" pitchFamily="34" charset="0"/>
            </a:rPr>
            <a:t>avaş gelişir</a:t>
          </a:r>
          <a:r>
            <a:rPr lang="tr-TR" sz="2400" kern="1200" dirty="0">
              <a:latin typeface="Tahoma" panose="020B0604030504040204" pitchFamily="34" charset="0"/>
              <a:ea typeface="Tahoma" panose="020B0604030504040204" pitchFamily="34" charset="0"/>
              <a:cs typeface="Tahoma" panose="020B0604030504040204" pitchFamily="34" charset="0"/>
            </a:rPr>
            <a:t>. </a:t>
          </a:r>
        </a:p>
      </dsp:txBody>
      <dsp:txXfrm>
        <a:off x="0" y="62162"/>
        <a:ext cx="3492819" cy="2095691"/>
      </dsp:txXfrm>
    </dsp:sp>
    <dsp:sp modelId="{ACC697E2-8617-134A-9280-FAEE686926AB}">
      <dsp:nvSpPr>
        <dsp:cNvPr id="0" name=""/>
        <dsp:cNvSpPr/>
      </dsp:nvSpPr>
      <dsp:spPr>
        <a:xfrm>
          <a:off x="3842101" y="62162"/>
          <a:ext cx="3492819" cy="2095691"/>
        </a:xfrm>
        <a:prstGeom prst="rect">
          <a:avLst/>
        </a:prstGeom>
        <a:gradFill rotWithShape="0">
          <a:gsLst>
            <a:gs pos="0">
              <a:schemeClr val="accent3">
                <a:hueOff val="2476490"/>
                <a:satOff val="-15488"/>
                <a:lumOff val="-1078"/>
                <a:alphaOff val="0"/>
                <a:tint val="68000"/>
                <a:alpha val="90000"/>
                <a:lumMod val="100000"/>
              </a:schemeClr>
            </a:gs>
            <a:gs pos="100000">
              <a:schemeClr val="accent3">
                <a:hueOff val="2476490"/>
                <a:satOff val="-15488"/>
                <a:lumOff val="-107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Tahoma" panose="020B0604030504040204" pitchFamily="34" charset="0"/>
              <a:ea typeface="Tahoma" panose="020B0604030504040204" pitchFamily="34" charset="0"/>
              <a:cs typeface="Tahoma" panose="020B0604030504040204" pitchFamily="34" charset="0"/>
            </a:rPr>
            <a:t>Gelişimleriyle orantılı olarak sözcük uzunlukları </a:t>
          </a:r>
          <a:r>
            <a:rPr lang="tr-TR" sz="2400" kern="1200" dirty="0">
              <a:latin typeface="Tahoma" panose="020B0604030504040204" pitchFamily="34" charset="0"/>
              <a:ea typeface="Tahoma" panose="020B0604030504040204" pitchFamily="34" charset="0"/>
              <a:cs typeface="Tahoma" panose="020B0604030504040204" pitchFamily="34" charset="0"/>
            </a:rPr>
            <a:t>ve cümle karmaşıklıkları gelişir. </a:t>
          </a:r>
        </a:p>
      </dsp:txBody>
      <dsp:txXfrm>
        <a:off x="3842101" y="62162"/>
        <a:ext cx="3492819" cy="2095691"/>
      </dsp:txXfrm>
    </dsp:sp>
    <dsp:sp modelId="{6113B0EA-DBBB-1943-8187-3E99C57FA8E4}">
      <dsp:nvSpPr>
        <dsp:cNvPr id="0" name=""/>
        <dsp:cNvSpPr/>
      </dsp:nvSpPr>
      <dsp:spPr>
        <a:xfrm>
          <a:off x="7684202" y="62162"/>
          <a:ext cx="3492819" cy="2095691"/>
        </a:xfrm>
        <a:prstGeom prst="rect">
          <a:avLst/>
        </a:prstGeom>
        <a:gradFill rotWithShape="0">
          <a:gsLst>
            <a:gs pos="0">
              <a:schemeClr val="accent3">
                <a:hueOff val="4952980"/>
                <a:satOff val="-30976"/>
                <a:lumOff val="-2157"/>
                <a:alphaOff val="0"/>
                <a:tint val="68000"/>
                <a:alpha val="90000"/>
                <a:lumMod val="100000"/>
              </a:schemeClr>
            </a:gs>
            <a:gs pos="100000">
              <a:schemeClr val="accent3">
                <a:hueOff val="4952980"/>
                <a:satOff val="-30976"/>
                <a:lumOff val="-215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Ne-nerede cümle kalıpları neden, niçin ve nasıl cümle kalıplarından önce  gelişir. </a:t>
          </a:r>
        </a:p>
      </dsp:txBody>
      <dsp:txXfrm>
        <a:off x="7684202" y="62162"/>
        <a:ext cx="3492819" cy="2095691"/>
      </dsp:txXfrm>
    </dsp:sp>
    <dsp:sp modelId="{98862B2A-DC16-0646-A3D1-A0DCF0EB0632}">
      <dsp:nvSpPr>
        <dsp:cNvPr id="0" name=""/>
        <dsp:cNvSpPr/>
      </dsp:nvSpPr>
      <dsp:spPr>
        <a:xfrm>
          <a:off x="1921050" y="2507135"/>
          <a:ext cx="3492819" cy="2095691"/>
        </a:xfrm>
        <a:prstGeom prst="rect">
          <a:avLst/>
        </a:prstGeom>
        <a:gradFill rotWithShape="0">
          <a:gsLst>
            <a:gs pos="0">
              <a:schemeClr val="accent3">
                <a:hueOff val="7429471"/>
                <a:satOff val="-46464"/>
                <a:lumOff val="-3235"/>
                <a:alphaOff val="0"/>
                <a:tint val="68000"/>
                <a:alpha val="90000"/>
                <a:lumMod val="100000"/>
              </a:schemeClr>
            </a:gs>
            <a:gs pos="100000">
              <a:schemeClr val="accent3">
                <a:hueOff val="7429471"/>
                <a:satOff val="-46464"/>
                <a:lumOff val="-3235"/>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Aynı zeka bölümüne sahip akranlarından daha </a:t>
          </a:r>
          <a:r>
            <a:rPr lang="tr-TR" sz="2400" b="1" kern="1200" dirty="0">
              <a:latin typeface="Tahoma" panose="020B0604030504040204" pitchFamily="34" charset="0"/>
              <a:ea typeface="Tahoma" panose="020B0604030504040204" pitchFamily="34" charset="0"/>
              <a:cs typeface="Tahoma" panose="020B0604030504040204" pitchFamily="34" charset="0"/>
            </a:rPr>
            <a:t>basit ve kısa cümleler kurarlar</a:t>
          </a:r>
          <a:r>
            <a:rPr lang="tr-TR" sz="2400" kern="1200" dirty="0">
              <a:latin typeface="Tahoma" panose="020B0604030504040204" pitchFamily="34" charset="0"/>
              <a:ea typeface="Tahoma" panose="020B0604030504040204" pitchFamily="34" charset="0"/>
              <a:cs typeface="Tahoma" panose="020B0604030504040204" pitchFamily="34" charset="0"/>
            </a:rPr>
            <a:t>.</a:t>
          </a:r>
        </a:p>
      </dsp:txBody>
      <dsp:txXfrm>
        <a:off x="1921050" y="2507135"/>
        <a:ext cx="3492819" cy="2095691"/>
      </dsp:txXfrm>
    </dsp:sp>
    <dsp:sp modelId="{E2F2D4D8-ABED-FA4E-9C5D-C619A01C4EF8}">
      <dsp:nvSpPr>
        <dsp:cNvPr id="0" name=""/>
        <dsp:cNvSpPr/>
      </dsp:nvSpPr>
      <dsp:spPr>
        <a:xfrm>
          <a:off x="5763151" y="2507135"/>
          <a:ext cx="3492819" cy="2095691"/>
        </a:xfrm>
        <a:prstGeom prst="rect">
          <a:avLst/>
        </a:prstGeom>
        <a:gradFill rotWithShape="0">
          <a:gsLst>
            <a:gs pos="0">
              <a:schemeClr val="accent3">
                <a:hueOff val="9905961"/>
                <a:satOff val="-61952"/>
                <a:lumOff val="-4314"/>
                <a:alphaOff val="0"/>
                <a:tint val="68000"/>
                <a:alpha val="90000"/>
                <a:lumMod val="100000"/>
              </a:schemeClr>
            </a:gs>
            <a:gs pos="100000">
              <a:schemeClr val="accent3">
                <a:hueOff val="9905961"/>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Bağlaç kullanımı zayıftır. </a:t>
          </a:r>
        </a:p>
      </dsp:txBody>
      <dsp:txXfrm>
        <a:off x="5763151" y="2507135"/>
        <a:ext cx="3492819" cy="209569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75C0-A8D3-B047-92E4-0BEEB00AF7A9}">
      <dsp:nvSpPr>
        <dsp:cNvPr id="0" name=""/>
        <dsp:cNvSpPr/>
      </dsp:nvSpPr>
      <dsp:spPr>
        <a:xfrm>
          <a:off x="2154" y="460913"/>
          <a:ext cx="4594017" cy="2756410"/>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Sözdizimi gelişimi akranlarına benzerdir ancak </a:t>
          </a:r>
          <a:r>
            <a:rPr lang="tr-TR" sz="2400" b="1" kern="1200" dirty="0">
              <a:latin typeface="Tahoma" panose="020B0604030504040204" pitchFamily="34" charset="0"/>
              <a:ea typeface="Tahoma" panose="020B0604030504040204" pitchFamily="34" charset="0"/>
              <a:cs typeface="Tahoma" panose="020B0604030504040204" pitchFamily="34" charset="0"/>
            </a:rPr>
            <a:t>gelişimde gecikmeler görülü</a:t>
          </a:r>
          <a:r>
            <a:rPr lang="tr-TR" sz="2400" kern="1200" dirty="0">
              <a:latin typeface="Tahoma" panose="020B0604030504040204" pitchFamily="34" charset="0"/>
              <a:ea typeface="Tahoma" panose="020B0604030504040204" pitchFamily="34" charset="0"/>
              <a:cs typeface="Tahoma" panose="020B0604030504040204" pitchFamily="34" charset="0"/>
            </a:rPr>
            <a:t>r.</a:t>
          </a:r>
        </a:p>
      </dsp:txBody>
      <dsp:txXfrm>
        <a:off x="82886" y="541645"/>
        <a:ext cx="4432553" cy="2594946"/>
      </dsp:txXfrm>
    </dsp:sp>
    <dsp:sp modelId="{ECE7D08B-E689-F945-9249-D349FD915E49}">
      <dsp:nvSpPr>
        <dsp:cNvPr id="0" name=""/>
        <dsp:cNvSpPr/>
      </dsp:nvSpPr>
      <dsp:spPr>
        <a:xfrm>
          <a:off x="5000445" y="1269460"/>
          <a:ext cx="973931" cy="1139316"/>
        </a:xfrm>
        <a:prstGeom prst="rightArrow">
          <a:avLst>
            <a:gd name="adj1" fmla="val 60000"/>
            <a:gd name="adj2" fmla="val 5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latin typeface="Tahoma" panose="020B0604030504040204" pitchFamily="34" charset="0"/>
            <a:ea typeface="Tahoma" panose="020B0604030504040204" pitchFamily="34" charset="0"/>
            <a:cs typeface="Tahoma" panose="020B0604030504040204" pitchFamily="34" charset="0"/>
          </a:endParaRPr>
        </a:p>
      </dsp:txBody>
      <dsp:txXfrm>
        <a:off x="5000445" y="1497323"/>
        <a:ext cx="681752" cy="683590"/>
      </dsp:txXfrm>
    </dsp:sp>
    <dsp:sp modelId="{AE2492C6-6270-9A42-BBE7-0A2AFBF50B2A}">
      <dsp:nvSpPr>
        <dsp:cNvPr id="0" name=""/>
        <dsp:cNvSpPr/>
      </dsp:nvSpPr>
      <dsp:spPr>
        <a:xfrm>
          <a:off x="6433778" y="460913"/>
          <a:ext cx="4594017" cy="2756410"/>
        </a:xfrm>
        <a:prstGeom prst="roundRect">
          <a:avLst>
            <a:gd name="adj" fmla="val 1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Basit cümle yapıları kullanırlar</a:t>
          </a:r>
        </a:p>
      </dsp:txBody>
      <dsp:txXfrm>
        <a:off x="6514510" y="541645"/>
        <a:ext cx="4432553" cy="259494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164BB-DC6D-E14A-8B33-9C9E606C026D}">
      <dsp:nvSpPr>
        <dsp:cNvPr id="0" name=""/>
        <dsp:cNvSpPr/>
      </dsp:nvSpPr>
      <dsp:spPr>
        <a:xfrm>
          <a:off x="2901577" y="0"/>
          <a:ext cx="4545039" cy="4545039"/>
        </a:xfrm>
        <a:prstGeom prst="triangle">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00CBFD-22FB-0444-B15F-3607674E9212}">
      <dsp:nvSpPr>
        <dsp:cNvPr id="0" name=""/>
        <dsp:cNvSpPr/>
      </dsp:nvSpPr>
      <dsp:spPr>
        <a:xfrm>
          <a:off x="5174097" y="454947"/>
          <a:ext cx="2954275" cy="1615619"/>
        </a:xfrm>
        <a:prstGeom prst="round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latin typeface="Tahoma" panose="020B0604030504040204" pitchFamily="34" charset="0"/>
              <a:ea typeface="Tahoma" panose="020B0604030504040204" pitchFamily="34" charset="0"/>
              <a:cs typeface="Tahoma" panose="020B0604030504040204" pitchFamily="34" charset="0"/>
            </a:rPr>
            <a:t>Sözdizimi edinimleri akranlarına oranla yavaştır</a:t>
          </a:r>
        </a:p>
      </dsp:txBody>
      <dsp:txXfrm>
        <a:off x="5252965" y="533815"/>
        <a:ext cx="2796539" cy="1457883"/>
      </dsp:txXfrm>
    </dsp:sp>
    <dsp:sp modelId="{54345E7E-C729-DC4D-9A22-800DEBE943AB}">
      <dsp:nvSpPr>
        <dsp:cNvPr id="0" name=""/>
        <dsp:cNvSpPr/>
      </dsp:nvSpPr>
      <dsp:spPr>
        <a:xfrm>
          <a:off x="5174097" y="2272519"/>
          <a:ext cx="2954275" cy="1615619"/>
        </a:xfrm>
        <a:prstGeom prst="roundRect">
          <a:avLst/>
        </a:prstGeom>
        <a:solidFill>
          <a:schemeClr val="lt1">
            <a:alpha val="90000"/>
            <a:hueOff val="0"/>
            <a:satOff val="0"/>
            <a:lumOff val="0"/>
            <a:alphaOff val="0"/>
          </a:schemeClr>
        </a:solidFill>
        <a:ln w="12700" cap="rnd" cmpd="sng" algn="ctr">
          <a:solidFill>
            <a:schemeClr val="accent4">
              <a:hueOff val="-7576107"/>
              <a:satOff val="28364"/>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latin typeface="Tahoma" panose="020B0604030504040204" pitchFamily="34" charset="0"/>
              <a:ea typeface="Tahoma" panose="020B0604030504040204" pitchFamily="34" charset="0"/>
              <a:cs typeface="Tahoma" panose="020B0604030504040204" pitchFamily="34" charset="0"/>
            </a:rPr>
            <a:t>Sözdiziminde </a:t>
          </a:r>
          <a:r>
            <a:rPr lang="tr-TR" sz="2300" kern="1200" dirty="0" err="1">
              <a:latin typeface="Tahoma" panose="020B0604030504040204" pitchFamily="34" charset="0"/>
              <a:ea typeface="Tahoma" panose="020B0604030504040204" pitchFamily="34" charset="0"/>
              <a:cs typeface="Tahoma" panose="020B0604030504040204" pitchFamily="34" charset="0"/>
            </a:rPr>
            <a:t>dilbilgisel</a:t>
          </a:r>
          <a:r>
            <a:rPr lang="tr-TR" sz="2300" kern="1200" dirty="0">
              <a:latin typeface="Tahoma" panose="020B0604030504040204" pitchFamily="34" charset="0"/>
              <a:ea typeface="Tahoma" panose="020B0604030504040204" pitchFamily="34" charset="0"/>
              <a:cs typeface="Tahoma" panose="020B0604030504040204" pitchFamily="34" charset="0"/>
            </a:rPr>
            <a:t> hatalar yaparlar</a:t>
          </a:r>
        </a:p>
      </dsp:txBody>
      <dsp:txXfrm>
        <a:off x="5252965" y="2351387"/>
        <a:ext cx="2796539" cy="145788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D5D9A-DCA2-654F-A1E6-9596F2C239A0}">
      <dsp:nvSpPr>
        <dsp:cNvPr id="0" name=""/>
        <dsp:cNvSpPr/>
      </dsp:nvSpPr>
      <dsp:spPr>
        <a:xfrm>
          <a:off x="2133" y="0"/>
          <a:ext cx="3318638" cy="4405555"/>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Sözdizimi yapılarını kullanmada zorluk</a:t>
          </a:r>
        </a:p>
      </dsp:txBody>
      <dsp:txXfrm>
        <a:off x="2133" y="1762222"/>
        <a:ext cx="3318638" cy="1762222"/>
      </dsp:txXfrm>
    </dsp:sp>
    <dsp:sp modelId="{7E114ECA-43F2-6940-8C12-290EDEECED8F}">
      <dsp:nvSpPr>
        <dsp:cNvPr id="0" name=""/>
        <dsp:cNvSpPr/>
      </dsp:nvSpPr>
      <dsp:spPr>
        <a:xfrm>
          <a:off x="927927" y="264333"/>
          <a:ext cx="1467049" cy="1467049"/>
        </a:xfrm>
        <a:prstGeom prst="ellipse">
          <a:avLst/>
        </a:prstGeom>
        <a:solidFill>
          <a:schemeClr val="accent2">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1309EA6-6E06-7C40-A530-8D17A379F20D}">
      <dsp:nvSpPr>
        <dsp:cNvPr id="0" name=""/>
        <dsp:cNvSpPr/>
      </dsp:nvSpPr>
      <dsp:spPr>
        <a:xfrm>
          <a:off x="3420330" y="0"/>
          <a:ext cx="3318638" cy="4405555"/>
        </a:xfrm>
        <a:prstGeom prst="roundRect">
          <a:avLst>
            <a:gd name="adj" fmla="val 1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Bağlaç kullanımında zorluk</a:t>
          </a:r>
        </a:p>
      </dsp:txBody>
      <dsp:txXfrm>
        <a:off x="3420330" y="1762222"/>
        <a:ext cx="3318638" cy="1762222"/>
      </dsp:txXfrm>
    </dsp:sp>
    <dsp:sp modelId="{62955720-2089-6E45-9FBF-001C015615CB}">
      <dsp:nvSpPr>
        <dsp:cNvPr id="0" name=""/>
        <dsp:cNvSpPr/>
      </dsp:nvSpPr>
      <dsp:spPr>
        <a:xfrm>
          <a:off x="4346125" y="264333"/>
          <a:ext cx="1467049" cy="1467049"/>
        </a:xfrm>
        <a:prstGeom prst="ellipse">
          <a:avLst/>
        </a:prstGeom>
        <a:solidFill>
          <a:schemeClr val="accent3">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024359E-79EF-7B45-B92D-9A4F317B69A3}">
      <dsp:nvSpPr>
        <dsp:cNvPr id="0" name=""/>
        <dsp:cNvSpPr/>
      </dsp:nvSpPr>
      <dsp:spPr>
        <a:xfrm>
          <a:off x="6838528" y="0"/>
          <a:ext cx="3318638" cy="4405555"/>
        </a:xfrm>
        <a:prstGeom prst="roundRect">
          <a:avLst>
            <a:gd name="adj" fmla="val 1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Gelişimsel </a:t>
          </a:r>
          <a:r>
            <a:rPr lang="tr-TR" sz="2400" kern="1200" dirty="0" err="1">
              <a:latin typeface="Tahoma" panose="020B0604030504040204" pitchFamily="34" charset="0"/>
              <a:ea typeface="Tahoma" panose="020B0604030504040204" pitchFamily="34" charset="0"/>
              <a:cs typeface="Tahoma" panose="020B0604030504040204" pitchFamily="34" charset="0"/>
            </a:rPr>
            <a:t>apraksili</a:t>
          </a:r>
          <a:r>
            <a:rPr lang="tr-TR" sz="2400" kern="1200" dirty="0">
              <a:latin typeface="Tahoma" panose="020B0604030504040204" pitchFamily="34" charset="0"/>
              <a:ea typeface="Tahoma" panose="020B0604030504040204" pitchFamily="34" charset="0"/>
              <a:cs typeface="Tahoma" panose="020B0604030504040204" pitchFamily="34" charset="0"/>
            </a:rPr>
            <a:t> çocukların cümle uzunlukları arttıkça anlaşılırlıkları azalır</a:t>
          </a:r>
        </a:p>
      </dsp:txBody>
      <dsp:txXfrm>
        <a:off x="6838528" y="1762222"/>
        <a:ext cx="3318638" cy="1762222"/>
      </dsp:txXfrm>
    </dsp:sp>
    <dsp:sp modelId="{CC8EE25B-FC2C-164D-9266-B78B32279E57}">
      <dsp:nvSpPr>
        <dsp:cNvPr id="0" name=""/>
        <dsp:cNvSpPr/>
      </dsp:nvSpPr>
      <dsp:spPr>
        <a:xfrm>
          <a:off x="7764322" y="264333"/>
          <a:ext cx="1467049" cy="1467049"/>
        </a:xfrm>
        <a:prstGeom prst="ellipse">
          <a:avLst/>
        </a:prstGeom>
        <a:solidFill>
          <a:schemeClr val="accent4">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1C27B3A-C7E5-474D-A801-DC64A3CC3ED9}">
      <dsp:nvSpPr>
        <dsp:cNvPr id="0" name=""/>
        <dsp:cNvSpPr/>
      </dsp:nvSpPr>
      <dsp:spPr>
        <a:xfrm>
          <a:off x="406371" y="3524444"/>
          <a:ext cx="9346556" cy="660833"/>
        </a:xfrm>
        <a:prstGeom prst="leftRightArrow">
          <a:avLst/>
        </a:prstGeom>
        <a:gradFill rotWithShape="0">
          <a:gsLst>
            <a:gs pos="0">
              <a:schemeClr val="accent2">
                <a:tint val="40000"/>
                <a:hueOff val="0"/>
                <a:satOff val="0"/>
                <a:lumOff val="0"/>
                <a:alphaOff val="0"/>
                <a:tint val="68000"/>
                <a:alpha val="90000"/>
                <a:lumMod val="100000"/>
              </a:schemeClr>
            </a:gs>
            <a:gs pos="100000">
              <a:schemeClr val="accent2">
                <a:tint val="40000"/>
                <a:hueOff val="0"/>
                <a:satOff val="0"/>
                <a:lumOff val="0"/>
                <a:alphaOff val="0"/>
                <a:tint val="90000"/>
                <a:lumMod val="95000"/>
              </a:schemeClr>
            </a:gs>
          </a:gsLst>
          <a:lin ang="5400000" scaled="1"/>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24F41-3202-204F-B00D-4C0C5A1615E3}">
      <dsp:nvSpPr>
        <dsp:cNvPr id="0" name=""/>
        <dsp:cNvSpPr/>
      </dsp:nvSpPr>
      <dsp:spPr>
        <a:xfrm>
          <a:off x="2814783" y="0"/>
          <a:ext cx="4695985" cy="4695985"/>
        </a:xfrm>
        <a:prstGeom prst="triangl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7985A-0740-2A43-A713-AD2A843DD954}">
      <dsp:nvSpPr>
        <dsp:cNvPr id="0" name=""/>
        <dsp:cNvSpPr/>
      </dsp:nvSpPr>
      <dsp:spPr>
        <a:xfrm>
          <a:off x="5162776" y="470057"/>
          <a:ext cx="3052390" cy="834637"/>
        </a:xfrm>
        <a:prstGeom prst="round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Konuşması aileden olmayan bireyler tarafından anlaşılmıyorsa</a:t>
          </a:r>
        </a:p>
      </dsp:txBody>
      <dsp:txXfrm>
        <a:off x="5203520" y="510801"/>
        <a:ext cx="2970902" cy="753149"/>
      </dsp:txXfrm>
    </dsp:sp>
    <dsp:sp modelId="{AE73CC68-482B-524E-AF0F-ED25A14E8803}">
      <dsp:nvSpPr>
        <dsp:cNvPr id="0" name=""/>
        <dsp:cNvSpPr/>
      </dsp:nvSpPr>
      <dsp:spPr>
        <a:xfrm>
          <a:off x="5162776" y="1409024"/>
          <a:ext cx="3052390" cy="834637"/>
        </a:xfrm>
        <a:prstGeom prst="roundRect">
          <a:avLst/>
        </a:prstGeom>
        <a:solidFill>
          <a:schemeClr val="lt1">
            <a:alpha val="90000"/>
            <a:hueOff val="0"/>
            <a:satOff val="0"/>
            <a:lumOff val="0"/>
            <a:alphaOff val="0"/>
          </a:schemeClr>
        </a:solidFill>
        <a:ln w="22225" cap="rnd" cmpd="sng" algn="ctr">
          <a:solidFill>
            <a:schemeClr val="accent3">
              <a:hueOff val="3301987"/>
              <a:satOff val="-2065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Sürekli aynı sözcükleri tekrar ediyorsa </a:t>
          </a:r>
        </a:p>
      </dsp:txBody>
      <dsp:txXfrm>
        <a:off x="5203520" y="1449768"/>
        <a:ext cx="2970902" cy="753149"/>
      </dsp:txXfrm>
    </dsp:sp>
    <dsp:sp modelId="{F8399FD5-C73F-464F-A0CE-3F3EFE0BA142}">
      <dsp:nvSpPr>
        <dsp:cNvPr id="0" name=""/>
        <dsp:cNvSpPr/>
      </dsp:nvSpPr>
      <dsp:spPr>
        <a:xfrm>
          <a:off x="5162776" y="2347992"/>
          <a:ext cx="3052390" cy="834637"/>
        </a:xfrm>
        <a:prstGeom prst="roundRect">
          <a:avLst/>
        </a:prstGeom>
        <a:solidFill>
          <a:schemeClr val="lt1">
            <a:alpha val="90000"/>
            <a:hueOff val="0"/>
            <a:satOff val="0"/>
            <a:lumOff val="0"/>
            <a:alphaOff val="0"/>
          </a:schemeClr>
        </a:solidFill>
        <a:ln w="22225" cap="rnd" cmpd="sng" algn="ctr">
          <a:solidFill>
            <a:schemeClr val="accent3">
              <a:hueOff val="6603974"/>
              <a:satOff val="-41301"/>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Başkalarının seslendirmelerini taklit edemiyorsa</a:t>
          </a:r>
        </a:p>
      </dsp:txBody>
      <dsp:txXfrm>
        <a:off x="5203520" y="2388736"/>
        <a:ext cx="2970902" cy="753149"/>
      </dsp:txXfrm>
    </dsp:sp>
    <dsp:sp modelId="{44E97C2C-91A1-3442-84CD-D62655DC8CBC}">
      <dsp:nvSpPr>
        <dsp:cNvPr id="0" name=""/>
        <dsp:cNvSpPr/>
      </dsp:nvSpPr>
      <dsp:spPr>
        <a:xfrm>
          <a:off x="5162776" y="3286960"/>
          <a:ext cx="3052390" cy="834637"/>
        </a:xfrm>
        <a:prstGeom prst="roundRect">
          <a:avLst/>
        </a:prstGeom>
        <a:solidFill>
          <a:schemeClr val="lt1">
            <a:alpha val="90000"/>
            <a:hueOff val="0"/>
            <a:satOff val="0"/>
            <a:lumOff val="0"/>
            <a:alphaOff val="0"/>
          </a:schemeClr>
        </a:solidFill>
        <a:ln w="22225" cap="rnd" cmpd="sng" algn="ctr">
          <a:solidFill>
            <a:schemeClr val="accent3">
              <a:hueOff val="9905961"/>
              <a:satOff val="-61952"/>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Yaşıtlarıyla iletişim kurmuyor konuşmuyorsa</a:t>
          </a:r>
        </a:p>
      </dsp:txBody>
      <dsp:txXfrm>
        <a:off x="5203520" y="3327704"/>
        <a:ext cx="2970902" cy="75314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42387-ED44-4A49-8F46-FFE12DD8E027}">
      <dsp:nvSpPr>
        <dsp:cNvPr id="0" name=""/>
        <dsp:cNvSpPr/>
      </dsp:nvSpPr>
      <dsp:spPr>
        <a:xfrm>
          <a:off x="0" y="3488251"/>
          <a:ext cx="11029950" cy="1144922"/>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tr-TR" sz="2200" kern="1200" dirty="0" err="1">
              <a:latin typeface="Tahoma" panose="020B0604030504040204" pitchFamily="34" charset="0"/>
              <a:ea typeface="Tahoma" panose="020B0604030504040204" pitchFamily="34" charset="0"/>
              <a:cs typeface="Tahoma" panose="020B0604030504040204" pitchFamily="34" charset="0"/>
            </a:rPr>
            <a:t>Kullanımbilgisi</a:t>
          </a:r>
          <a:r>
            <a:rPr lang="tr-TR" sz="2200" kern="1200" dirty="0">
              <a:latin typeface="Tahoma" panose="020B0604030504040204" pitchFamily="34" charset="0"/>
              <a:ea typeface="Tahoma" panose="020B0604030504040204" pitchFamily="34" charset="0"/>
              <a:cs typeface="Tahoma" panose="020B0604030504040204" pitchFamily="34" charset="0"/>
            </a:rPr>
            <a:t> bozuklukları özgül dil bozukluğu ve OSB ile eşleştirilir. </a:t>
          </a:r>
        </a:p>
      </dsp:txBody>
      <dsp:txXfrm>
        <a:off x="0" y="3488251"/>
        <a:ext cx="11029950" cy="618257"/>
      </dsp:txXfrm>
    </dsp:sp>
    <dsp:sp modelId="{C8D3D671-8035-6148-B4D9-AB3B89E829EE}">
      <dsp:nvSpPr>
        <dsp:cNvPr id="0" name=""/>
        <dsp:cNvSpPr/>
      </dsp:nvSpPr>
      <dsp:spPr>
        <a:xfrm>
          <a:off x="0" y="4083611"/>
          <a:ext cx="11029950" cy="526664"/>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tr-TR" sz="1700" kern="1200" dirty="0">
              <a:latin typeface="Tahoma" panose="020B0604030504040204" pitchFamily="34" charset="0"/>
              <a:ea typeface="Tahoma" panose="020B0604030504040204" pitchFamily="34" charset="0"/>
              <a:cs typeface="Tahoma" panose="020B0604030504040204" pitchFamily="34" charset="0"/>
            </a:rPr>
            <a:t>Konuşmada jest-</a:t>
          </a:r>
          <a:r>
            <a:rPr lang="tr-TR" sz="1700" kern="1200" dirty="0" err="1">
              <a:latin typeface="Tahoma" panose="020B0604030504040204" pitchFamily="34" charset="0"/>
              <a:ea typeface="Tahoma" panose="020B0604030504040204" pitchFamily="34" charset="0"/>
              <a:cs typeface="Tahoma" panose="020B0604030504040204" pitchFamily="34" charset="0"/>
            </a:rPr>
            <a:t>m,mik</a:t>
          </a:r>
          <a:r>
            <a:rPr lang="tr-TR" sz="1700" kern="1200" dirty="0">
              <a:latin typeface="Tahoma" panose="020B0604030504040204" pitchFamily="34" charset="0"/>
              <a:ea typeface="Tahoma" panose="020B0604030504040204" pitchFamily="34" charset="0"/>
              <a:cs typeface="Tahoma" panose="020B0604030504040204" pitchFamily="34" charset="0"/>
            </a:rPr>
            <a:t> kullanımı, sıra alma, göz kontağı kurma, dokunma, işaret etme  </a:t>
          </a:r>
          <a:r>
            <a:rPr lang="tr-TR" sz="1700" kern="1200" dirty="0" err="1">
              <a:latin typeface="Tahoma" panose="020B0604030504040204" pitchFamily="34" charset="0"/>
              <a:ea typeface="Tahoma" panose="020B0604030504040204" pitchFamily="34" charset="0"/>
              <a:cs typeface="Tahoma" panose="020B0604030504040204" pitchFamily="34" charset="0"/>
            </a:rPr>
            <a:t>kullanımbilgisi</a:t>
          </a:r>
          <a:r>
            <a:rPr lang="tr-TR" sz="1700" kern="1200" dirty="0">
              <a:latin typeface="Tahoma" panose="020B0604030504040204" pitchFamily="34" charset="0"/>
              <a:ea typeface="Tahoma" panose="020B0604030504040204" pitchFamily="34" charset="0"/>
              <a:cs typeface="Tahoma" panose="020B0604030504040204" pitchFamily="34" charset="0"/>
            </a:rPr>
            <a:t> için önemlidir. </a:t>
          </a:r>
        </a:p>
      </dsp:txBody>
      <dsp:txXfrm>
        <a:off x="0" y="4083611"/>
        <a:ext cx="11029950" cy="526664"/>
      </dsp:txXfrm>
    </dsp:sp>
    <dsp:sp modelId="{C05D2855-7C85-F14F-A3C6-4CD6A323F93C}">
      <dsp:nvSpPr>
        <dsp:cNvPr id="0" name=""/>
        <dsp:cNvSpPr/>
      </dsp:nvSpPr>
      <dsp:spPr>
        <a:xfrm rot="10800000">
          <a:off x="0" y="1744535"/>
          <a:ext cx="11029950" cy="1760890"/>
        </a:xfrm>
        <a:prstGeom prst="upArrowCallou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tr-TR" sz="2200" kern="1200" dirty="0" err="1">
              <a:latin typeface="Tahoma" panose="020B0604030504040204" pitchFamily="34" charset="0"/>
              <a:ea typeface="Tahoma" panose="020B0604030504040204" pitchFamily="34" charset="0"/>
              <a:cs typeface="Tahoma" panose="020B0604030504040204" pitchFamily="34" charset="0"/>
            </a:rPr>
            <a:t>Kullanımbilgisi</a:t>
          </a:r>
          <a:r>
            <a:rPr lang="tr-TR" sz="2200" kern="1200" dirty="0">
              <a:latin typeface="Tahoma" panose="020B0604030504040204" pitchFamily="34" charset="0"/>
              <a:ea typeface="Tahoma" panose="020B0604030504040204" pitchFamily="34" charset="0"/>
              <a:cs typeface="Tahoma" panose="020B0604030504040204" pitchFamily="34" charset="0"/>
            </a:rPr>
            <a:t> bozukluğu</a:t>
          </a:r>
        </a:p>
      </dsp:txBody>
      <dsp:txXfrm rot="-10800000">
        <a:off x="0" y="1744535"/>
        <a:ext cx="11029950" cy="618072"/>
      </dsp:txXfrm>
    </dsp:sp>
    <dsp:sp modelId="{C5A3D28B-01BF-9E43-9A8B-ECB9D6E41683}">
      <dsp:nvSpPr>
        <dsp:cNvPr id="0" name=""/>
        <dsp:cNvSpPr/>
      </dsp:nvSpPr>
      <dsp:spPr>
        <a:xfrm>
          <a:off x="0" y="2362607"/>
          <a:ext cx="5514975" cy="526506"/>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tr-TR" sz="1700" kern="1200" dirty="0">
              <a:latin typeface="Tahoma" panose="020B0604030504040204" pitchFamily="34" charset="0"/>
              <a:ea typeface="Tahoma" panose="020B0604030504040204" pitchFamily="34" charset="0"/>
              <a:cs typeface="Tahoma" panose="020B0604030504040204" pitchFamily="34" charset="0"/>
            </a:rPr>
            <a:t>Bu terim dilin kullanımında zorluk yaşayan kişiler için kullanılmaktadır. </a:t>
          </a:r>
        </a:p>
      </dsp:txBody>
      <dsp:txXfrm>
        <a:off x="0" y="2362607"/>
        <a:ext cx="5514975" cy="526506"/>
      </dsp:txXfrm>
    </dsp:sp>
    <dsp:sp modelId="{A21B2295-D7C0-7D4B-845A-553940462D2C}">
      <dsp:nvSpPr>
        <dsp:cNvPr id="0" name=""/>
        <dsp:cNvSpPr/>
      </dsp:nvSpPr>
      <dsp:spPr>
        <a:xfrm>
          <a:off x="5514975" y="2362607"/>
          <a:ext cx="5514975" cy="526506"/>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tr-TR" sz="1700" kern="1200" dirty="0">
              <a:latin typeface="Tahoma" panose="020B0604030504040204" pitchFamily="34" charset="0"/>
              <a:ea typeface="Tahoma" panose="020B0604030504040204" pitchFamily="34" charset="0"/>
              <a:cs typeface="Tahoma" panose="020B0604030504040204" pitchFamily="34" charset="0"/>
            </a:rPr>
            <a:t>Sözel ve sözel olmayan dilin sosyal ortamlarda uygun olmayan kullanımı</a:t>
          </a:r>
        </a:p>
      </dsp:txBody>
      <dsp:txXfrm>
        <a:off x="5514975" y="2362607"/>
        <a:ext cx="5514975" cy="526506"/>
      </dsp:txXfrm>
    </dsp:sp>
    <dsp:sp modelId="{3E0AA169-F5E9-5F45-BEFB-083A8250F15B}">
      <dsp:nvSpPr>
        <dsp:cNvPr id="0" name=""/>
        <dsp:cNvSpPr/>
      </dsp:nvSpPr>
      <dsp:spPr>
        <a:xfrm rot="10800000">
          <a:off x="0" y="819"/>
          <a:ext cx="11029950" cy="1760890"/>
        </a:xfrm>
        <a:prstGeom prst="upArrowCallou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tr-TR" sz="2200" kern="1200" dirty="0" err="1">
              <a:latin typeface="Tahoma" panose="020B0604030504040204" pitchFamily="34" charset="0"/>
              <a:ea typeface="Tahoma" panose="020B0604030504040204" pitchFamily="34" charset="0"/>
              <a:cs typeface="Tahoma" panose="020B0604030504040204" pitchFamily="34" charset="0"/>
            </a:rPr>
            <a:t>Kullanımbilgisi</a:t>
          </a:r>
          <a:endParaRPr lang="tr-TR" sz="22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819"/>
        <a:ext cx="11029950" cy="618072"/>
      </dsp:txXfrm>
    </dsp:sp>
    <dsp:sp modelId="{96E938F8-C80D-CE43-9753-C4A3BB715C34}">
      <dsp:nvSpPr>
        <dsp:cNvPr id="0" name=""/>
        <dsp:cNvSpPr/>
      </dsp:nvSpPr>
      <dsp:spPr>
        <a:xfrm>
          <a:off x="0" y="618891"/>
          <a:ext cx="11029950" cy="526506"/>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tr-TR" sz="1700" kern="1200" dirty="0">
              <a:latin typeface="Tahoma" panose="020B0604030504040204" pitchFamily="34" charset="0"/>
              <a:ea typeface="Tahoma" panose="020B0604030504040204" pitchFamily="34" charset="0"/>
              <a:cs typeface="Tahoma" panose="020B0604030504040204" pitchFamily="34" charset="0"/>
            </a:rPr>
            <a:t>Sosyal ortamlarda dilin iletişim amacıyla kullanılmasıdır. </a:t>
          </a:r>
        </a:p>
      </dsp:txBody>
      <dsp:txXfrm>
        <a:off x="0" y="618891"/>
        <a:ext cx="11029950" cy="52650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AE280-C72B-5C45-AE80-042237112892}">
      <dsp:nvSpPr>
        <dsp:cNvPr id="0" name=""/>
        <dsp:cNvSpPr/>
      </dsp:nvSpPr>
      <dsp:spPr>
        <a:xfrm rot="10800000">
          <a:off x="2316007" y="1234"/>
          <a:ext cx="8282888" cy="918864"/>
        </a:xfrm>
        <a:prstGeom prst="homePlate">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194" tIns="80010" rIns="149352"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Genellikle yalnız başına ya da yetişkinlerle oynamayı tercih ederler</a:t>
          </a:r>
        </a:p>
      </dsp:txBody>
      <dsp:txXfrm rot="10800000">
        <a:off x="2545723" y="1234"/>
        <a:ext cx="8053172" cy="918864"/>
      </dsp:txXfrm>
    </dsp:sp>
    <dsp:sp modelId="{DE293AC5-DF42-FD47-BBE2-DD1D210BA88F}">
      <dsp:nvSpPr>
        <dsp:cNvPr id="0" name=""/>
        <dsp:cNvSpPr/>
      </dsp:nvSpPr>
      <dsp:spPr>
        <a:xfrm>
          <a:off x="1856575" y="1234"/>
          <a:ext cx="918864" cy="918864"/>
        </a:xfrm>
        <a:prstGeom prst="ellipse">
          <a:avLst/>
        </a:prstGeom>
        <a:solidFill>
          <a:schemeClr val="accent2">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465A46D-5BE7-074A-A991-F5E80FF76533}">
      <dsp:nvSpPr>
        <dsp:cNvPr id="0" name=""/>
        <dsp:cNvSpPr/>
      </dsp:nvSpPr>
      <dsp:spPr>
        <a:xfrm rot="10800000">
          <a:off x="2316007" y="1162641"/>
          <a:ext cx="8282888" cy="918864"/>
        </a:xfrm>
        <a:prstGeom prst="homePlate">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194" tIns="80010" rIns="149352"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Yaşıtlarıyla oyun başlatmada ve sürdürmede zorluk</a:t>
          </a:r>
        </a:p>
      </dsp:txBody>
      <dsp:txXfrm rot="10800000">
        <a:off x="2545723" y="1162641"/>
        <a:ext cx="8053172" cy="918864"/>
      </dsp:txXfrm>
    </dsp:sp>
    <dsp:sp modelId="{D471CE8F-153E-5047-9F64-B6861569C31E}">
      <dsp:nvSpPr>
        <dsp:cNvPr id="0" name=""/>
        <dsp:cNvSpPr/>
      </dsp:nvSpPr>
      <dsp:spPr>
        <a:xfrm>
          <a:off x="1856575" y="1162641"/>
          <a:ext cx="918864" cy="918864"/>
        </a:xfrm>
        <a:prstGeom prst="ellipse">
          <a:avLst/>
        </a:prstGeom>
        <a:solidFill>
          <a:schemeClr val="accent3">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AECB0A3-04B4-1E45-8581-8F8B8113B4E2}">
      <dsp:nvSpPr>
        <dsp:cNvPr id="0" name=""/>
        <dsp:cNvSpPr/>
      </dsp:nvSpPr>
      <dsp:spPr>
        <a:xfrm rot="10800000">
          <a:off x="2316007" y="2324048"/>
          <a:ext cx="8282888" cy="918864"/>
        </a:xfrm>
        <a:prstGeom prst="homePlate">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194" tIns="80010" rIns="149352"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Yaşıtlarıyla konuşmada ve iletişim kurmada zorluk</a:t>
          </a:r>
        </a:p>
      </dsp:txBody>
      <dsp:txXfrm rot="10800000">
        <a:off x="2545723" y="2324048"/>
        <a:ext cx="8053172" cy="918864"/>
      </dsp:txXfrm>
    </dsp:sp>
    <dsp:sp modelId="{11A5A98C-8B2A-BB43-9736-F7D8D0A713DC}">
      <dsp:nvSpPr>
        <dsp:cNvPr id="0" name=""/>
        <dsp:cNvSpPr/>
      </dsp:nvSpPr>
      <dsp:spPr>
        <a:xfrm>
          <a:off x="1856575" y="2324048"/>
          <a:ext cx="918864" cy="918864"/>
        </a:xfrm>
        <a:prstGeom prst="ellipse">
          <a:avLst/>
        </a:prstGeom>
        <a:solidFill>
          <a:schemeClr val="accent4">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ACB02F4-BD3F-F949-989C-E0A8B6BA84EF}">
      <dsp:nvSpPr>
        <dsp:cNvPr id="0" name=""/>
        <dsp:cNvSpPr/>
      </dsp:nvSpPr>
      <dsp:spPr>
        <a:xfrm rot="10800000">
          <a:off x="2316007" y="3485455"/>
          <a:ext cx="8282888" cy="918864"/>
        </a:xfrm>
        <a:prstGeom prst="homePlate">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194" tIns="80010" rIns="149352"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Dili bazı isteklerini belirtmek için sınırlı kullanmak  (Oyuncağını istemek için dili kullanırken yorum yapmak için kullanmama</a:t>
          </a:r>
        </a:p>
      </dsp:txBody>
      <dsp:txXfrm rot="10800000">
        <a:off x="2545723" y="3485455"/>
        <a:ext cx="8053172" cy="918864"/>
      </dsp:txXfrm>
    </dsp:sp>
    <dsp:sp modelId="{1BFFE798-1728-EB44-B1E5-99109D623E2B}">
      <dsp:nvSpPr>
        <dsp:cNvPr id="0" name=""/>
        <dsp:cNvSpPr/>
      </dsp:nvSpPr>
      <dsp:spPr>
        <a:xfrm>
          <a:off x="1856575" y="3485455"/>
          <a:ext cx="918864" cy="918864"/>
        </a:xfrm>
        <a:prstGeom prst="ellipse">
          <a:avLst/>
        </a:prstGeom>
        <a:solidFill>
          <a:schemeClr val="accent5">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02EDB-A081-7442-B118-C9ADE7A4A07E}">
      <dsp:nvSpPr>
        <dsp:cNvPr id="0" name=""/>
        <dsp:cNvSpPr/>
      </dsp:nvSpPr>
      <dsp:spPr>
        <a:xfrm>
          <a:off x="-4963229" y="-760489"/>
          <a:ext cx="5911035" cy="5911035"/>
        </a:xfrm>
        <a:prstGeom prst="blockArc">
          <a:avLst>
            <a:gd name="adj1" fmla="val 18900000"/>
            <a:gd name="adj2" fmla="val 2700000"/>
            <a:gd name="adj3" fmla="val 365"/>
          </a:avLst>
        </a:pr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82C85-210D-B84C-A001-112D26C0FE38}">
      <dsp:nvSpPr>
        <dsp:cNvPr id="0" name=""/>
        <dsp:cNvSpPr/>
      </dsp:nvSpPr>
      <dsp:spPr>
        <a:xfrm>
          <a:off x="414667" y="274290"/>
          <a:ext cx="10554945" cy="548932"/>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5715"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Dinleyici farkındalığı azdır. </a:t>
          </a:r>
        </a:p>
      </dsp:txBody>
      <dsp:txXfrm>
        <a:off x="414667" y="274290"/>
        <a:ext cx="10554945" cy="548932"/>
      </dsp:txXfrm>
    </dsp:sp>
    <dsp:sp modelId="{081045E7-ABD3-384A-BB0A-F9EB0295B46F}">
      <dsp:nvSpPr>
        <dsp:cNvPr id="0" name=""/>
        <dsp:cNvSpPr/>
      </dsp:nvSpPr>
      <dsp:spPr>
        <a:xfrm>
          <a:off x="71584" y="205674"/>
          <a:ext cx="686165" cy="686165"/>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7FD12B7-93AD-074F-9C87-5BD657A59752}">
      <dsp:nvSpPr>
        <dsp:cNvPr id="0" name=""/>
        <dsp:cNvSpPr/>
      </dsp:nvSpPr>
      <dsp:spPr>
        <a:xfrm>
          <a:off x="808016" y="1097426"/>
          <a:ext cx="10161596" cy="548932"/>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5715"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Sıra alma davranışında zorluk</a:t>
          </a:r>
        </a:p>
      </dsp:txBody>
      <dsp:txXfrm>
        <a:off x="808016" y="1097426"/>
        <a:ext cx="10161596" cy="548932"/>
      </dsp:txXfrm>
    </dsp:sp>
    <dsp:sp modelId="{623C9452-8841-254B-AE99-6FEB1418BB97}">
      <dsp:nvSpPr>
        <dsp:cNvPr id="0" name=""/>
        <dsp:cNvSpPr/>
      </dsp:nvSpPr>
      <dsp:spPr>
        <a:xfrm>
          <a:off x="464933" y="1028809"/>
          <a:ext cx="686165" cy="686165"/>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1E9FFAA-D3FA-9F46-8DFE-457FC239FBB7}">
      <dsp:nvSpPr>
        <dsp:cNvPr id="0" name=""/>
        <dsp:cNvSpPr/>
      </dsp:nvSpPr>
      <dsp:spPr>
        <a:xfrm>
          <a:off x="928743" y="1920561"/>
          <a:ext cx="10040870" cy="548932"/>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5715"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Göz kontağı kurmada zorluk</a:t>
          </a:r>
        </a:p>
      </dsp:txBody>
      <dsp:txXfrm>
        <a:off x="928743" y="1920561"/>
        <a:ext cx="10040870" cy="548932"/>
      </dsp:txXfrm>
    </dsp:sp>
    <dsp:sp modelId="{F0176145-EB98-BC44-AA03-4CA7C53AD998}">
      <dsp:nvSpPr>
        <dsp:cNvPr id="0" name=""/>
        <dsp:cNvSpPr/>
      </dsp:nvSpPr>
      <dsp:spPr>
        <a:xfrm>
          <a:off x="585660" y="1851945"/>
          <a:ext cx="686165" cy="686165"/>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30D9D3-22EE-A848-AFCE-4DCBCC90EA5B}">
      <dsp:nvSpPr>
        <dsp:cNvPr id="0" name=""/>
        <dsp:cNvSpPr/>
      </dsp:nvSpPr>
      <dsp:spPr>
        <a:xfrm>
          <a:off x="808016" y="2743697"/>
          <a:ext cx="10161596" cy="548932"/>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5715"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Konuyu takip etmede zorluk</a:t>
          </a:r>
        </a:p>
      </dsp:txBody>
      <dsp:txXfrm>
        <a:off x="808016" y="2743697"/>
        <a:ext cx="10161596" cy="548932"/>
      </dsp:txXfrm>
    </dsp:sp>
    <dsp:sp modelId="{FD11B807-7367-F646-8702-2E2016BB6C06}">
      <dsp:nvSpPr>
        <dsp:cNvPr id="0" name=""/>
        <dsp:cNvSpPr/>
      </dsp:nvSpPr>
      <dsp:spPr>
        <a:xfrm>
          <a:off x="464933" y="2675080"/>
          <a:ext cx="686165" cy="686165"/>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790ABD-5034-B24D-9BCB-7B8BF65A6EEE}">
      <dsp:nvSpPr>
        <dsp:cNvPr id="0" name=""/>
        <dsp:cNvSpPr/>
      </dsp:nvSpPr>
      <dsp:spPr>
        <a:xfrm>
          <a:off x="414667" y="3566832"/>
          <a:ext cx="10554945" cy="548932"/>
        </a:xfrm>
        <a:prstGeom prst="rect">
          <a:avLst/>
        </a:prstGeom>
        <a:gradFill rotWithShape="0">
          <a:gsLst>
            <a:gs pos="0">
              <a:schemeClr val="accent6">
                <a:hueOff val="0"/>
                <a:satOff val="0"/>
                <a:lumOff val="0"/>
                <a:alphaOff val="0"/>
                <a:tint val="68000"/>
                <a:alpha val="90000"/>
                <a:lumMod val="100000"/>
              </a:schemeClr>
            </a:gs>
            <a:gs pos="100000">
              <a:schemeClr val="accent6">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5715"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Sözel olmayan dili kullanmada zorluk</a:t>
          </a:r>
        </a:p>
      </dsp:txBody>
      <dsp:txXfrm>
        <a:off x="414667" y="3566832"/>
        <a:ext cx="10554945" cy="548932"/>
      </dsp:txXfrm>
    </dsp:sp>
    <dsp:sp modelId="{A6057532-A979-C74C-B856-6454EEA8B810}">
      <dsp:nvSpPr>
        <dsp:cNvPr id="0" name=""/>
        <dsp:cNvSpPr/>
      </dsp:nvSpPr>
      <dsp:spPr>
        <a:xfrm>
          <a:off x="71584" y="3498216"/>
          <a:ext cx="686165" cy="686165"/>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45BCE-002E-F140-AD1C-60F328CC3C4C}">
      <dsp:nvSpPr>
        <dsp:cNvPr id="0" name=""/>
        <dsp:cNvSpPr/>
      </dsp:nvSpPr>
      <dsp:spPr>
        <a:xfrm>
          <a:off x="2817366" y="0"/>
          <a:ext cx="4405555" cy="4405555"/>
        </a:xfrm>
        <a:prstGeom prst="triangle">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B13632-D452-6F48-9484-6C71EB6F7A0A}">
      <dsp:nvSpPr>
        <dsp:cNvPr id="0" name=""/>
        <dsp:cNvSpPr/>
      </dsp:nvSpPr>
      <dsp:spPr>
        <a:xfrm>
          <a:off x="5514976" y="464758"/>
          <a:ext cx="3521267" cy="1566037"/>
        </a:xfrm>
        <a:prstGeom prst="round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ahoma" panose="020B0604030504040204" pitchFamily="34" charset="0"/>
              <a:ea typeface="Tahoma" panose="020B0604030504040204" pitchFamily="34" charset="0"/>
              <a:cs typeface="Tahoma" panose="020B0604030504040204" pitchFamily="34" charset="0"/>
            </a:rPr>
            <a:t>Sosyal ortamlarda ve okul ortamlarında yalnız kalmayı tercih ederler.</a:t>
          </a:r>
        </a:p>
      </dsp:txBody>
      <dsp:txXfrm>
        <a:off x="5591424" y="541206"/>
        <a:ext cx="3368371" cy="1413141"/>
      </dsp:txXfrm>
    </dsp:sp>
    <dsp:sp modelId="{212838B4-15F8-084E-83EF-E41784F70B1D}">
      <dsp:nvSpPr>
        <dsp:cNvPr id="0" name=""/>
        <dsp:cNvSpPr/>
      </dsp:nvSpPr>
      <dsp:spPr>
        <a:xfrm>
          <a:off x="5673763" y="2177803"/>
          <a:ext cx="3323163" cy="1566037"/>
        </a:xfrm>
        <a:prstGeom prst="round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ahoma" panose="020B0604030504040204" pitchFamily="34" charset="0"/>
              <a:ea typeface="Tahoma" panose="020B0604030504040204" pitchFamily="34" charset="0"/>
              <a:cs typeface="Tahoma" panose="020B0604030504040204" pitchFamily="34" charset="0"/>
            </a:rPr>
            <a:t>Genellikle kendileri gibi işitme yetersizliği olan çocuklarla iletişim kurmayı tercih ederler. </a:t>
          </a:r>
        </a:p>
      </dsp:txBody>
      <dsp:txXfrm>
        <a:off x="5750211" y="2254251"/>
        <a:ext cx="3170267" cy="141314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8E18E-BF6A-BD43-BC41-E6C4D63A6E04}">
      <dsp:nvSpPr>
        <dsp:cNvPr id="0" name=""/>
        <dsp:cNvSpPr/>
      </dsp:nvSpPr>
      <dsp:spPr>
        <a:xfrm rot="16200000">
          <a:off x="-489818" y="491164"/>
          <a:ext cx="4483046" cy="3500716"/>
        </a:xfrm>
        <a:prstGeom prst="flowChartManualOperation">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Jest ve mimik gelişimi akranlarına oranla </a:t>
          </a:r>
          <a:r>
            <a:rPr lang="tr-TR" sz="2000" kern="1200">
              <a:latin typeface="Tahoma" panose="020B0604030504040204" pitchFamily="34" charset="0"/>
              <a:ea typeface="Tahoma" panose="020B0604030504040204" pitchFamily="34" charset="0"/>
              <a:cs typeface="Tahoma" panose="020B0604030504040204" pitchFamily="34" charset="0"/>
            </a:rPr>
            <a:t>gerilik gösterir</a:t>
          </a:r>
        </a:p>
      </dsp:txBody>
      <dsp:txXfrm rot="5400000">
        <a:off x="1347" y="896608"/>
        <a:ext cx="3500716" cy="2689828"/>
      </dsp:txXfrm>
    </dsp:sp>
    <dsp:sp modelId="{CFD9D72D-1835-1843-AA6C-28A2FE2B988B}">
      <dsp:nvSpPr>
        <dsp:cNvPr id="0" name=""/>
        <dsp:cNvSpPr/>
      </dsp:nvSpPr>
      <dsp:spPr>
        <a:xfrm rot="16200000">
          <a:off x="3273452" y="491164"/>
          <a:ext cx="4483046" cy="3500716"/>
        </a:xfrm>
        <a:prstGeom prst="flowChartManualOperation">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Dil öncesi dönemde bu bireylerin de tıpkı normal gelişim gösteren akranları gibi </a:t>
          </a:r>
          <a:r>
            <a:rPr lang="tr-TR" sz="2000" kern="1200" dirty="0">
              <a:latin typeface="Tahoma" panose="020B0604030504040204" pitchFamily="34" charset="0"/>
              <a:ea typeface="Tahoma" panose="020B0604030504040204" pitchFamily="34" charset="0"/>
              <a:cs typeface="Tahoma" panose="020B0604030504040204" pitchFamily="34" charset="0"/>
            </a:rPr>
            <a:t>jestleri kullanma, </a:t>
          </a:r>
          <a:r>
            <a:rPr lang="tr-TR" sz="2000" kern="1200" dirty="0" err="1">
              <a:latin typeface="Tahoma" panose="020B0604030504040204" pitchFamily="34" charset="0"/>
              <a:ea typeface="Tahoma" panose="020B0604030504040204" pitchFamily="34" charset="0"/>
              <a:cs typeface="Tahoma" panose="020B0604030504040204" pitchFamily="34" charset="0"/>
            </a:rPr>
            <a:t>vokalizasyon</a:t>
          </a:r>
          <a:r>
            <a:rPr lang="tr-TR" sz="2000" kern="1200" dirty="0">
              <a:latin typeface="Tahoma" panose="020B0604030504040204" pitchFamily="34" charset="0"/>
              <a:ea typeface="Tahoma" panose="020B0604030504040204" pitchFamily="34" charset="0"/>
              <a:cs typeface="Tahoma" panose="020B0604030504040204" pitchFamily="34" charset="0"/>
            </a:rPr>
            <a:t> yapma, istek bildirmek için göz teması kurma ya da niyetini karşıdaki kişiye bir şekilde belli etme gibi davranışlar sergilediği görülmektedir. </a:t>
          </a:r>
        </a:p>
      </dsp:txBody>
      <dsp:txXfrm rot="5400000">
        <a:off x="3764617" y="896608"/>
        <a:ext cx="3500716" cy="2689828"/>
      </dsp:txXfrm>
    </dsp:sp>
    <dsp:sp modelId="{BB81D423-C935-2246-A7BD-297808B2B5FF}">
      <dsp:nvSpPr>
        <dsp:cNvPr id="0" name=""/>
        <dsp:cNvSpPr/>
      </dsp:nvSpPr>
      <dsp:spPr>
        <a:xfrm rot="16200000">
          <a:off x="7036722" y="491164"/>
          <a:ext cx="4483046" cy="3500716"/>
        </a:xfrm>
        <a:prstGeom prst="flowChartManualOperation">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Zihinsel yetersizliği olan bireyler, konuşma davranışlarını anlamada akranlarına oranla gerilik gösterirler. </a:t>
          </a:r>
        </a:p>
      </dsp:txBody>
      <dsp:txXfrm rot="5400000">
        <a:off x="7527887" y="896608"/>
        <a:ext cx="3500716" cy="268982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FDC11-1FCA-7044-A999-78D4153FA56B}">
      <dsp:nvSpPr>
        <dsp:cNvPr id="0" name=""/>
        <dsp:cNvSpPr/>
      </dsp:nvSpPr>
      <dsp:spPr>
        <a:xfrm>
          <a:off x="1516887" y="846"/>
          <a:ext cx="3807702" cy="2284621"/>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Zihinsel yetersizliği olan bireyler, </a:t>
          </a:r>
          <a:r>
            <a:rPr lang="tr-TR" sz="2000" b="1" kern="1200" dirty="0">
              <a:latin typeface="Tahoma" panose="020B0604030504040204" pitchFamily="34" charset="0"/>
              <a:ea typeface="Tahoma" panose="020B0604030504040204" pitchFamily="34" charset="0"/>
              <a:cs typeface="Tahoma" panose="020B0604030504040204" pitchFamily="34" charset="0"/>
            </a:rPr>
            <a:t>karşıdaki kişinin seviyesine uygun olarak dili düzenlemede </a:t>
          </a:r>
          <a:r>
            <a:rPr lang="tr-TR" sz="2000" kern="1200" dirty="0">
              <a:latin typeface="Tahoma" panose="020B0604030504040204" pitchFamily="34" charset="0"/>
              <a:ea typeface="Tahoma" panose="020B0604030504040204" pitchFamily="34" charset="0"/>
              <a:cs typeface="Tahoma" panose="020B0604030504040204" pitchFamily="34" charset="0"/>
            </a:rPr>
            <a:t>ve de var olan durumları karşıdaki kişiye uygun şekilde aktarmada sorun yaşamaktadırlar </a:t>
          </a:r>
        </a:p>
      </dsp:txBody>
      <dsp:txXfrm>
        <a:off x="1516887" y="846"/>
        <a:ext cx="3807702" cy="2284621"/>
      </dsp:txXfrm>
    </dsp:sp>
    <dsp:sp modelId="{E97A115D-DDA7-2147-841B-4B071DFECC14}">
      <dsp:nvSpPr>
        <dsp:cNvPr id="0" name=""/>
        <dsp:cNvSpPr/>
      </dsp:nvSpPr>
      <dsp:spPr>
        <a:xfrm>
          <a:off x="5705360" y="846"/>
          <a:ext cx="3807702" cy="2284621"/>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Karşıdaki bireyin duygu durumunu ve bilgi düzeyi anlamaya yarayan </a:t>
          </a:r>
          <a:r>
            <a:rPr lang="tr-TR" sz="2000" b="1" kern="1200" dirty="0">
              <a:latin typeface="Tahoma" panose="020B0604030504040204" pitchFamily="34" charset="0"/>
              <a:ea typeface="Tahoma" panose="020B0604030504040204" pitchFamily="34" charset="0"/>
              <a:cs typeface="Tahoma" panose="020B0604030504040204" pitchFamily="34" charset="0"/>
            </a:rPr>
            <a:t>bakış açısı alma</a:t>
          </a:r>
          <a:r>
            <a:rPr lang="tr-TR" sz="2000" kern="1200" dirty="0">
              <a:latin typeface="Tahoma" panose="020B0604030504040204" pitchFamily="34" charset="0"/>
              <a:ea typeface="Tahoma" panose="020B0604030504040204" pitchFamily="34" charset="0"/>
              <a:cs typeface="Tahoma" panose="020B0604030504040204" pitchFamily="34" charset="0"/>
            </a:rPr>
            <a:t> (</a:t>
          </a:r>
          <a:r>
            <a:rPr lang="tr-TR" sz="2000" kern="1200" dirty="0" err="1">
              <a:latin typeface="Tahoma" panose="020B0604030504040204" pitchFamily="34" charset="0"/>
              <a:ea typeface="Tahoma" panose="020B0604030504040204" pitchFamily="34" charset="0"/>
              <a:cs typeface="Tahoma" panose="020B0604030504040204" pitchFamily="34" charset="0"/>
            </a:rPr>
            <a:t>perspective</a:t>
          </a:r>
          <a:r>
            <a:rPr lang="tr-TR" sz="2000" kern="1200" dirty="0">
              <a:latin typeface="Tahoma" panose="020B0604030504040204" pitchFamily="34" charset="0"/>
              <a:ea typeface="Tahoma" panose="020B0604030504040204" pitchFamily="34" charset="0"/>
              <a:cs typeface="Tahoma" panose="020B0604030504040204" pitchFamily="34" charset="0"/>
            </a:rPr>
            <a:t> </a:t>
          </a:r>
          <a:r>
            <a:rPr lang="tr-TR" sz="2000" kern="1200" dirty="0" err="1">
              <a:latin typeface="Tahoma" panose="020B0604030504040204" pitchFamily="34" charset="0"/>
              <a:ea typeface="Tahoma" panose="020B0604030504040204" pitchFamily="34" charset="0"/>
              <a:cs typeface="Tahoma" panose="020B0604030504040204" pitchFamily="34" charset="0"/>
            </a:rPr>
            <a:t>taking</a:t>
          </a:r>
          <a:r>
            <a:rPr lang="tr-TR" sz="2000" kern="1200" dirty="0">
              <a:latin typeface="Tahoma" panose="020B0604030504040204" pitchFamily="34" charset="0"/>
              <a:ea typeface="Tahoma" panose="020B0604030504040204" pitchFamily="34" charset="0"/>
              <a:cs typeface="Tahoma" panose="020B0604030504040204" pitchFamily="34" charset="0"/>
            </a:rPr>
            <a:t>) becerilerinde de akranlarına oranla gerilik gösterirler.</a:t>
          </a:r>
        </a:p>
      </dsp:txBody>
      <dsp:txXfrm>
        <a:off x="5705360" y="846"/>
        <a:ext cx="3807702" cy="2284621"/>
      </dsp:txXfrm>
    </dsp:sp>
    <dsp:sp modelId="{8F4D648D-5052-424F-8B1D-0F6A6C2C1146}">
      <dsp:nvSpPr>
        <dsp:cNvPr id="0" name=""/>
        <dsp:cNvSpPr/>
      </dsp:nvSpPr>
      <dsp:spPr>
        <a:xfrm>
          <a:off x="1516887" y="2666238"/>
          <a:ext cx="3807702" cy="2284621"/>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Zihinsel yetersizliği olan bireylerin akranlarına oranla </a:t>
          </a:r>
          <a:r>
            <a:rPr lang="tr-TR" sz="2000" b="1" kern="1200" dirty="0" err="1">
              <a:latin typeface="Tahoma" panose="020B0604030504040204" pitchFamily="34" charset="0"/>
              <a:ea typeface="Tahoma" panose="020B0604030504040204" pitchFamily="34" charset="0"/>
              <a:cs typeface="Tahoma" panose="020B0604030504040204" pitchFamily="34" charset="0"/>
            </a:rPr>
            <a:t>referanslama</a:t>
          </a:r>
          <a:r>
            <a:rPr lang="tr-TR" sz="2000" b="1" kern="1200" dirty="0">
              <a:latin typeface="Tahoma" panose="020B0604030504040204" pitchFamily="34" charset="0"/>
              <a:ea typeface="Tahoma" panose="020B0604030504040204" pitchFamily="34" charset="0"/>
              <a:cs typeface="Tahoma" panose="020B0604030504040204" pitchFamily="34" charset="0"/>
            </a:rPr>
            <a:t> becerilerinde gecikme</a:t>
          </a:r>
          <a:r>
            <a:rPr lang="tr-TR" sz="2000" kern="1200" dirty="0">
              <a:latin typeface="Tahoma" panose="020B0604030504040204" pitchFamily="34" charset="0"/>
              <a:ea typeface="Tahoma" panose="020B0604030504040204" pitchFamily="34" charset="0"/>
              <a:cs typeface="Tahoma" panose="020B0604030504040204" pitchFamily="34" charset="0"/>
            </a:rPr>
            <a:t> gösterdikleri bilinmektedir. </a:t>
          </a:r>
        </a:p>
      </dsp:txBody>
      <dsp:txXfrm>
        <a:off x="1516887" y="2666238"/>
        <a:ext cx="3807702" cy="2284621"/>
      </dsp:txXfrm>
    </dsp:sp>
    <dsp:sp modelId="{DAC953AC-7156-EE48-81E1-C9E792712FB9}">
      <dsp:nvSpPr>
        <dsp:cNvPr id="0" name=""/>
        <dsp:cNvSpPr/>
      </dsp:nvSpPr>
      <dsp:spPr>
        <a:xfrm>
          <a:off x="5705360" y="2666238"/>
          <a:ext cx="3807702" cy="2284621"/>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err="1">
              <a:latin typeface="Tahoma" panose="020B0604030504040204" pitchFamily="34" charset="0"/>
              <a:ea typeface="Tahoma" panose="020B0604030504040204" pitchFamily="34" charset="0"/>
              <a:cs typeface="Tahoma" panose="020B0604030504040204" pitchFamily="34" charset="0"/>
            </a:rPr>
            <a:t>Referanslama</a:t>
          </a:r>
          <a:r>
            <a:rPr lang="tr-TR" sz="2000" kern="1200" dirty="0">
              <a:latin typeface="Tahoma" panose="020B0604030504040204" pitchFamily="34" charset="0"/>
              <a:ea typeface="Tahoma" panose="020B0604030504040204" pitchFamily="34" charset="0"/>
              <a:cs typeface="Tahoma" panose="020B0604030504040204" pitchFamily="34" charset="0"/>
            </a:rPr>
            <a:t>, mavi balon, sarı saçlı kız, kırmızı başlıklı kız örneklerinde olduğu gibi bir nesneyi diğerlerinden ayıran özelliği açıklayan </a:t>
          </a:r>
          <a:r>
            <a:rPr lang="tr-TR" sz="2000" kern="1200" dirty="0" err="1">
              <a:latin typeface="Tahoma" panose="020B0604030504040204" pitchFamily="34" charset="0"/>
              <a:ea typeface="Tahoma" panose="020B0604030504040204" pitchFamily="34" charset="0"/>
              <a:cs typeface="Tahoma" panose="020B0604030504040204" pitchFamily="34" charset="0"/>
            </a:rPr>
            <a:t>göndergeleri</a:t>
          </a:r>
          <a:r>
            <a:rPr lang="tr-TR" sz="2000" kern="1200" dirty="0">
              <a:latin typeface="Tahoma" panose="020B0604030504040204" pitchFamily="34" charset="0"/>
              <a:ea typeface="Tahoma" panose="020B0604030504040204" pitchFamily="34" charset="0"/>
              <a:cs typeface="Tahoma" panose="020B0604030504040204" pitchFamily="34" charset="0"/>
            </a:rPr>
            <a:t> kullanmak olarak tanımlanabilir. </a:t>
          </a:r>
        </a:p>
      </dsp:txBody>
      <dsp:txXfrm>
        <a:off x="5705360" y="2666238"/>
        <a:ext cx="3807702" cy="228462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9405E-1C04-FF45-AE75-3D0EED698E05}">
      <dsp:nvSpPr>
        <dsp:cNvPr id="0" name=""/>
        <dsp:cNvSpPr/>
      </dsp:nvSpPr>
      <dsp:spPr>
        <a:xfrm>
          <a:off x="-5028799" y="-770458"/>
          <a:ext cx="5988928" cy="5988928"/>
        </a:xfrm>
        <a:prstGeom prst="blockArc">
          <a:avLst>
            <a:gd name="adj1" fmla="val 18900000"/>
            <a:gd name="adj2" fmla="val 2700000"/>
            <a:gd name="adj3" fmla="val 361"/>
          </a:avLst>
        </a:pr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83A78-D0E7-ED4D-9641-861BBEECE5F5}">
      <dsp:nvSpPr>
        <dsp:cNvPr id="0" name=""/>
        <dsp:cNvSpPr/>
      </dsp:nvSpPr>
      <dsp:spPr>
        <a:xfrm>
          <a:off x="502756" y="341963"/>
          <a:ext cx="10465942" cy="684282"/>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3149"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İletişim başlatmada güçlük</a:t>
          </a:r>
        </a:p>
      </dsp:txBody>
      <dsp:txXfrm>
        <a:off x="502756" y="341963"/>
        <a:ext cx="10465942" cy="684282"/>
      </dsp:txXfrm>
    </dsp:sp>
    <dsp:sp modelId="{EEEC7473-ED53-3A41-B5FB-F117B2E0B6C1}">
      <dsp:nvSpPr>
        <dsp:cNvPr id="0" name=""/>
        <dsp:cNvSpPr/>
      </dsp:nvSpPr>
      <dsp:spPr>
        <a:xfrm>
          <a:off x="75079" y="256427"/>
          <a:ext cx="855352" cy="855352"/>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F6D7EA8-1C1C-0B42-9AD9-EE46C2CC6484}">
      <dsp:nvSpPr>
        <dsp:cNvPr id="0" name=""/>
        <dsp:cNvSpPr/>
      </dsp:nvSpPr>
      <dsp:spPr>
        <a:xfrm>
          <a:off x="895070" y="1368564"/>
          <a:ext cx="10073627" cy="684282"/>
        </a:xfrm>
        <a:prstGeom prst="rect">
          <a:avLst/>
        </a:prstGeom>
        <a:gradFill rotWithShape="0">
          <a:gsLst>
            <a:gs pos="0">
              <a:schemeClr val="accent3">
                <a:hueOff val="3301987"/>
                <a:satOff val="-20651"/>
                <a:lumOff val="-1438"/>
                <a:alphaOff val="0"/>
                <a:tint val="68000"/>
                <a:alpha val="90000"/>
                <a:lumMod val="100000"/>
              </a:schemeClr>
            </a:gs>
            <a:gs pos="100000">
              <a:schemeClr val="accent3">
                <a:hueOff val="3301987"/>
                <a:satOff val="-20651"/>
                <a:lumOff val="-14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3149"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Konuşmayı başlatmada ve sürdürmede zorluk</a:t>
          </a:r>
        </a:p>
      </dsp:txBody>
      <dsp:txXfrm>
        <a:off x="895070" y="1368564"/>
        <a:ext cx="10073627" cy="684282"/>
      </dsp:txXfrm>
    </dsp:sp>
    <dsp:sp modelId="{3EA2EB85-BF0C-0D4D-97AB-D33BE2F6C072}">
      <dsp:nvSpPr>
        <dsp:cNvPr id="0" name=""/>
        <dsp:cNvSpPr/>
      </dsp:nvSpPr>
      <dsp:spPr>
        <a:xfrm>
          <a:off x="467394" y="1283029"/>
          <a:ext cx="855352" cy="855352"/>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3301987"/>
              <a:satOff val="-20651"/>
              <a:lumOff val="-1438"/>
              <a:alphaOff val="0"/>
            </a:schemeClr>
          </a:solidFill>
          <a:prstDash val="solid"/>
        </a:ln>
        <a:effectLst/>
      </dsp:spPr>
      <dsp:style>
        <a:lnRef idx="1">
          <a:scrgbClr r="0" g="0" b="0"/>
        </a:lnRef>
        <a:fillRef idx="2">
          <a:scrgbClr r="0" g="0" b="0"/>
        </a:fillRef>
        <a:effectRef idx="0">
          <a:scrgbClr r="0" g="0" b="0"/>
        </a:effectRef>
        <a:fontRef idx="minor"/>
      </dsp:style>
    </dsp:sp>
    <dsp:sp modelId="{BF5544F5-B654-3845-88B6-030B6860C68B}">
      <dsp:nvSpPr>
        <dsp:cNvPr id="0" name=""/>
        <dsp:cNvSpPr/>
      </dsp:nvSpPr>
      <dsp:spPr>
        <a:xfrm>
          <a:off x="895070" y="2395165"/>
          <a:ext cx="10073627" cy="684282"/>
        </a:xfrm>
        <a:prstGeom prst="rect">
          <a:avLst/>
        </a:prstGeom>
        <a:gradFill rotWithShape="0">
          <a:gsLst>
            <a:gs pos="0">
              <a:schemeClr val="accent3">
                <a:hueOff val="6603974"/>
                <a:satOff val="-41301"/>
                <a:lumOff val="-2876"/>
                <a:alphaOff val="0"/>
                <a:tint val="68000"/>
                <a:alpha val="90000"/>
                <a:lumMod val="100000"/>
              </a:schemeClr>
            </a:gs>
            <a:gs pos="100000">
              <a:schemeClr val="accent3">
                <a:hueOff val="6603974"/>
                <a:satOff val="-41301"/>
                <a:lumOff val="-287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3149"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Göz kontağı kurmada ya da sürdürmede zorluk</a:t>
          </a:r>
        </a:p>
      </dsp:txBody>
      <dsp:txXfrm>
        <a:off x="895070" y="2395165"/>
        <a:ext cx="10073627" cy="684282"/>
      </dsp:txXfrm>
    </dsp:sp>
    <dsp:sp modelId="{234E97D5-F8C6-CB40-B149-69824EEC96C0}">
      <dsp:nvSpPr>
        <dsp:cNvPr id="0" name=""/>
        <dsp:cNvSpPr/>
      </dsp:nvSpPr>
      <dsp:spPr>
        <a:xfrm>
          <a:off x="467394" y="2309630"/>
          <a:ext cx="855352" cy="855352"/>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6603974"/>
              <a:satOff val="-41301"/>
              <a:lumOff val="-2876"/>
              <a:alphaOff val="0"/>
            </a:schemeClr>
          </a:solidFill>
          <a:prstDash val="solid"/>
        </a:ln>
        <a:effectLst/>
      </dsp:spPr>
      <dsp:style>
        <a:lnRef idx="1">
          <a:scrgbClr r="0" g="0" b="0"/>
        </a:lnRef>
        <a:fillRef idx="2">
          <a:scrgbClr r="0" g="0" b="0"/>
        </a:fillRef>
        <a:effectRef idx="0">
          <a:scrgbClr r="0" g="0" b="0"/>
        </a:effectRef>
        <a:fontRef idx="minor"/>
      </dsp:style>
    </dsp:sp>
    <dsp:sp modelId="{43F6385F-0243-2C43-858F-AF1B1D65B940}">
      <dsp:nvSpPr>
        <dsp:cNvPr id="0" name=""/>
        <dsp:cNvSpPr/>
      </dsp:nvSpPr>
      <dsp:spPr>
        <a:xfrm>
          <a:off x="502756" y="3421766"/>
          <a:ext cx="10465942" cy="684282"/>
        </a:xfrm>
        <a:prstGeom prst="rect">
          <a:avLst/>
        </a:prstGeom>
        <a:gradFill rotWithShape="0">
          <a:gsLst>
            <a:gs pos="0">
              <a:schemeClr val="accent3">
                <a:hueOff val="9905961"/>
                <a:satOff val="-61952"/>
                <a:lumOff val="-4314"/>
                <a:alphaOff val="0"/>
                <a:tint val="68000"/>
                <a:alpha val="90000"/>
                <a:lumMod val="100000"/>
              </a:schemeClr>
            </a:gs>
            <a:gs pos="100000">
              <a:schemeClr val="accent3">
                <a:hueOff val="9905961"/>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3149"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Konuşmada sıra alma becerisinde yetersizlik</a:t>
          </a:r>
        </a:p>
      </dsp:txBody>
      <dsp:txXfrm>
        <a:off x="502756" y="3421766"/>
        <a:ext cx="10465942" cy="684282"/>
      </dsp:txXfrm>
    </dsp:sp>
    <dsp:sp modelId="{74050460-004F-2940-B0C8-D80F4FA5991B}">
      <dsp:nvSpPr>
        <dsp:cNvPr id="0" name=""/>
        <dsp:cNvSpPr/>
      </dsp:nvSpPr>
      <dsp:spPr>
        <a:xfrm>
          <a:off x="75079" y="3336231"/>
          <a:ext cx="855352" cy="855352"/>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9905961"/>
              <a:satOff val="-61952"/>
              <a:lumOff val="-431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DA97D-B943-0E4B-B0DE-F2E5BCB23267}">
      <dsp:nvSpPr>
        <dsp:cNvPr id="0" name=""/>
        <dsp:cNvSpPr/>
      </dsp:nvSpPr>
      <dsp:spPr>
        <a:xfrm>
          <a:off x="-4906059" y="-751798"/>
          <a:ext cx="5843121" cy="5843121"/>
        </a:xfrm>
        <a:prstGeom prst="blockArc">
          <a:avLst>
            <a:gd name="adj1" fmla="val 18900000"/>
            <a:gd name="adj2" fmla="val 2700000"/>
            <a:gd name="adj3" fmla="val 370"/>
          </a:avLst>
        </a:pr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C224C-AFE6-4C48-A77E-7CBD53FE58FB}">
      <dsp:nvSpPr>
        <dsp:cNvPr id="0" name=""/>
        <dsp:cNvSpPr/>
      </dsp:nvSpPr>
      <dsp:spPr>
        <a:xfrm>
          <a:off x="490713" y="333622"/>
          <a:ext cx="10479698" cy="667592"/>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990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Mecazları, ironileri, şakaları anlamada zorluk</a:t>
          </a:r>
        </a:p>
      </dsp:txBody>
      <dsp:txXfrm>
        <a:off x="490713" y="333622"/>
        <a:ext cx="10479698" cy="667592"/>
      </dsp:txXfrm>
    </dsp:sp>
    <dsp:sp modelId="{CDE3E846-70F3-F24E-B4B8-037D68B42430}">
      <dsp:nvSpPr>
        <dsp:cNvPr id="0" name=""/>
        <dsp:cNvSpPr/>
      </dsp:nvSpPr>
      <dsp:spPr>
        <a:xfrm>
          <a:off x="73468" y="250173"/>
          <a:ext cx="834490" cy="834490"/>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8408B7-55FE-624E-AF3A-1B9DFFFE0AF5}">
      <dsp:nvSpPr>
        <dsp:cNvPr id="0" name=""/>
        <dsp:cNvSpPr/>
      </dsp:nvSpPr>
      <dsp:spPr>
        <a:xfrm>
          <a:off x="873459" y="1335185"/>
          <a:ext cx="10096952" cy="667592"/>
        </a:xfrm>
        <a:prstGeom prst="rect">
          <a:avLst/>
        </a:prstGeom>
        <a:gradFill rotWithShape="0">
          <a:gsLst>
            <a:gs pos="0">
              <a:schemeClr val="accent4">
                <a:hueOff val="-2525369"/>
                <a:satOff val="9455"/>
                <a:lumOff val="131"/>
                <a:alphaOff val="0"/>
                <a:tint val="68000"/>
                <a:alpha val="90000"/>
                <a:lumMod val="100000"/>
              </a:schemeClr>
            </a:gs>
            <a:gs pos="100000">
              <a:schemeClr val="accent4">
                <a:hueOff val="-2525369"/>
                <a:satOff val="9455"/>
                <a:lumOff val="13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990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Soru sormada zorluk</a:t>
          </a:r>
        </a:p>
      </dsp:txBody>
      <dsp:txXfrm>
        <a:off x="873459" y="1335185"/>
        <a:ext cx="10096952" cy="667592"/>
      </dsp:txXfrm>
    </dsp:sp>
    <dsp:sp modelId="{2734F8AD-8C10-C846-851F-E559ABED415C}">
      <dsp:nvSpPr>
        <dsp:cNvPr id="0" name=""/>
        <dsp:cNvSpPr/>
      </dsp:nvSpPr>
      <dsp:spPr>
        <a:xfrm>
          <a:off x="456214" y="1251735"/>
          <a:ext cx="834490" cy="834490"/>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2525369"/>
              <a:satOff val="9455"/>
              <a:lumOff val="131"/>
              <a:alphaOff val="0"/>
            </a:schemeClr>
          </a:solidFill>
          <a:prstDash val="solid"/>
        </a:ln>
        <a:effectLst/>
      </dsp:spPr>
      <dsp:style>
        <a:lnRef idx="1">
          <a:scrgbClr r="0" g="0" b="0"/>
        </a:lnRef>
        <a:fillRef idx="2">
          <a:scrgbClr r="0" g="0" b="0"/>
        </a:fillRef>
        <a:effectRef idx="0">
          <a:scrgbClr r="0" g="0" b="0"/>
        </a:effectRef>
        <a:fontRef idx="minor"/>
      </dsp:style>
    </dsp:sp>
    <dsp:sp modelId="{B58444D6-B7BA-384B-B2E6-661D43EFF99C}">
      <dsp:nvSpPr>
        <dsp:cNvPr id="0" name=""/>
        <dsp:cNvSpPr/>
      </dsp:nvSpPr>
      <dsp:spPr>
        <a:xfrm>
          <a:off x="873459" y="2336747"/>
          <a:ext cx="10096952" cy="667592"/>
        </a:xfrm>
        <a:prstGeom prst="rect">
          <a:avLst/>
        </a:prstGeom>
        <a:gradFill rotWithShape="0">
          <a:gsLst>
            <a:gs pos="0">
              <a:schemeClr val="accent4">
                <a:hueOff val="-5050738"/>
                <a:satOff val="18909"/>
                <a:lumOff val="261"/>
                <a:alphaOff val="0"/>
                <a:tint val="68000"/>
                <a:alpha val="90000"/>
                <a:lumMod val="100000"/>
              </a:schemeClr>
            </a:gs>
            <a:gs pos="100000">
              <a:schemeClr val="accent4">
                <a:hueOff val="-5050738"/>
                <a:satOff val="18909"/>
                <a:lumOff val="26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990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Varsayımda bulunamama</a:t>
          </a:r>
        </a:p>
      </dsp:txBody>
      <dsp:txXfrm>
        <a:off x="873459" y="2336747"/>
        <a:ext cx="10096952" cy="667592"/>
      </dsp:txXfrm>
    </dsp:sp>
    <dsp:sp modelId="{4D6E52EC-E32D-6246-A9B6-9BCDC74F242C}">
      <dsp:nvSpPr>
        <dsp:cNvPr id="0" name=""/>
        <dsp:cNvSpPr/>
      </dsp:nvSpPr>
      <dsp:spPr>
        <a:xfrm>
          <a:off x="456214" y="2253298"/>
          <a:ext cx="834490" cy="834490"/>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5050738"/>
              <a:satOff val="18909"/>
              <a:lumOff val="261"/>
              <a:alphaOff val="0"/>
            </a:schemeClr>
          </a:solidFill>
          <a:prstDash val="solid"/>
        </a:ln>
        <a:effectLst/>
      </dsp:spPr>
      <dsp:style>
        <a:lnRef idx="1">
          <a:scrgbClr r="0" g="0" b="0"/>
        </a:lnRef>
        <a:fillRef idx="2">
          <a:scrgbClr r="0" g="0" b="0"/>
        </a:fillRef>
        <a:effectRef idx="0">
          <a:scrgbClr r="0" g="0" b="0"/>
        </a:effectRef>
        <a:fontRef idx="minor"/>
      </dsp:style>
    </dsp:sp>
    <dsp:sp modelId="{0E680F74-42C9-C244-B745-0DB313751426}">
      <dsp:nvSpPr>
        <dsp:cNvPr id="0" name=""/>
        <dsp:cNvSpPr/>
      </dsp:nvSpPr>
      <dsp:spPr>
        <a:xfrm>
          <a:off x="490713" y="3338309"/>
          <a:ext cx="10479698" cy="667592"/>
        </a:xfrm>
        <a:prstGeom prst="rect">
          <a:avLst/>
        </a:prstGeom>
        <a:gradFill rotWithShape="0">
          <a:gsLst>
            <a:gs pos="0">
              <a:schemeClr val="accent4">
                <a:hueOff val="-7576107"/>
                <a:satOff val="28364"/>
                <a:lumOff val="392"/>
                <a:alphaOff val="0"/>
                <a:tint val="68000"/>
                <a:alpha val="90000"/>
                <a:lumMod val="100000"/>
              </a:schemeClr>
            </a:gs>
            <a:gs pos="100000">
              <a:schemeClr val="accent4">
                <a:hueOff val="-7576107"/>
                <a:satOff val="28364"/>
                <a:lumOff val="39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9902"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Kısa cümlelerle konuşma</a:t>
          </a:r>
        </a:p>
      </dsp:txBody>
      <dsp:txXfrm>
        <a:off x="490713" y="3338309"/>
        <a:ext cx="10479698" cy="667592"/>
      </dsp:txXfrm>
    </dsp:sp>
    <dsp:sp modelId="{0C343325-F95E-B742-89F3-B839AD6E8483}">
      <dsp:nvSpPr>
        <dsp:cNvPr id="0" name=""/>
        <dsp:cNvSpPr/>
      </dsp:nvSpPr>
      <dsp:spPr>
        <a:xfrm>
          <a:off x="73468" y="3254860"/>
          <a:ext cx="834490" cy="834490"/>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7576107"/>
              <a:satOff val="28364"/>
              <a:lumOff val="39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A449F-6509-3445-9E85-EE1D4A6BDA80}">
      <dsp:nvSpPr>
        <dsp:cNvPr id="0" name=""/>
        <dsp:cNvSpPr/>
      </dsp:nvSpPr>
      <dsp:spPr>
        <a:xfrm>
          <a:off x="-4752816" y="-728501"/>
          <a:ext cx="5661079" cy="5661079"/>
        </a:xfrm>
        <a:prstGeom prst="blockArc">
          <a:avLst>
            <a:gd name="adj1" fmla="val 18900000"/>
            <a:gd name="adj2" fmla="val 2700000"/>
            <a:gd name="adj3" fmla="val 382"/>
          </a:avLst>
        </a:pr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2D1BD-8199-5A47-8BA5-82F33169B0D0}">
      <dsp:nvSpPr>
        <dsp:cNvPr id="0" name=""/>
        <dsp:cNvSpPr/>
      </dsp:nvSpPr>
      <dsp:spPr>
        <a:xfrm>
          <a:off x="584143" y="420407"/>
          <a:ext cx="10388407" cy="840815"/>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7397"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Sıklıkla monologların görülmesi</a:t>
          </a:r>
        </a:p>
      </dsp:txBody>
      <dsp:txXfrm>
        <a:off x="584143" y="420407"/>
        <a:ext cx="10388407" cy="840815"/>
      </dsp:txXfrm>
    </dsp:sp>
    <dsp:sp modelId="{6E7F13EF-99F1-2D41-8A1F-5AC018BA813C}">
      <dsp:nvSpPr>
        <dsp:cNvPr id="0" name=""/>
        <dsp:cNvSpPr/>
      </dsp:nvSpPr>
      <dsp:spPr>
        <a:xfrm>
          <a:off x="58633" y="315305"/>
          <a:ext cx="1051019" cy="105101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1EDDE6B-BE41-B94B-AB97-562A11582FE4}">
      <dsp:nvSpPr>
        <dsp:cNvPr id="0" name=""/>
        <dsp:cNvSpPr/>
      </dsp:nvSpPr>
      <dsp:spPr>
        <a:xfrm>
          <a:off x="889779" y="1681630"/>
          <a:ext cx="10082771" cy="840815"/>
        </a:xfrm>
        <a:prstGeom prst="rect">
          <a:avLst/>
        </a:prstGeom>
        <a:gradFill rotWithShape="0">
          <a:gsLst>
            <a:gs pos="0">
              <a:schemeClr val="accent4">
                <a:hueOff val="-3788054"/>
                <a:satOff val="14182"/>
                <a:lumOff val="196"/>
                <a:alphaOff val="0"/>
                <a:tint val="68000"/>
                <a:alpha val="90000"/>
                <a:lumMod val="100000"/>
              </a:schemeClr>
            </a:gs>
            <a:gs pos="100000">
              <a:schemeClr val="accent4">
                <a:hueOff val="-3788054"/>
                <a:satOff val="14182"/>
                <a:lumOff val="19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7397"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Sözel olmayan dilin kullanımında yetersizlik, sınırlı kullanım  ya da anlamada yetersizlik</a:t>
          </a:r>
        </a:p>
      </dsp:txBody>
      <dsp:txXfrm>
        <a:off x="889779" y="1681630"/>
        <a:ext cx="10082771" cy="840815"/>
      </dsp:txXfrm>
    </dsp:sp>
    <dsp:sp modelId="{BE7DFE2B-6A6A-9047-82C7-41170987AFCC}">
      <dsp:nvSpPr>
        <dsp:cNvPr id="0" name=""/>
        <dsp:cNvSpPr/>
      </dsp:nvSpPr>
      <dsp:spPr>
        <a:xfrm>
          <a:off x="364269" y="1576528"/>
          <a:ext cx="1051019" cy="105101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3788054"/>
              <a:satOff val="14182"/>
              <a:lumOff val="196"/>
              <a:alphaOff val="0"/>
            </a:schemeClr>
          </a:solidFill>
          <a:prstDash val="solid"/>
        </a:ln>
        <a:effectLst/>
      </dsp:spPr>
      <dsp:style>
        <a:lnRef idx="1">
          <a:scrgbClr r="0" g="0" b="0"/>
        </a:lnRef>
        <a:fillRef idx="2">
          <a:scrgbClr r="0" g="0" b="0"/>
        </a:fillRef>
        <a:effectRef idx="0">
          <a:scrgbClr r="0" g="0" b="0"/>
        </a:effectRef>
        <a:fontRef idx="minor"/>
      </dsp:style>
    </dsp:sp>
    <dsp:sp modelId="{D5A01185-0E9B-6B49-AD2C-0B65479B601D}">
      <dsp:nvSpPr>
        <dsp:cNvPr id="0" name=""/>
        <dsp:cNvSpPr/>
      </dsp:nvSpPr>
      <dsp:spPr>
        <a:xfrm>
          <a:off x="584143" y="2942853"/>
          <a:ext cx="10388407" cy="840815"/>
        </a:xfrm>
        <a:prstGeom prst="rect">
          <a:avLst/>
        </a:prstGeom>
        <a:gradFill rotWithShape="0">
          <a:gsLst>
            <a:gs pos="0">
              <a:schemeClr val="accent4">
                <a:hueOff val="-7576107"/>
                <a:satOff val="28364"/>
                <a:lumOff val="392"/>
                <a:alphaOff val="0"/>
                <a:tint val="68000"/>
                <a:alpha val="90000"/>
                <a:lumMod val="100000"/>
              </a:schemeClr>
            </a:gs>
            <a:gs pos="100000">
              <a:schemeClr val="accent4">
                <a:hueOff val="-7576107"/>
                <a:satOff val="28364"/>
                <a:lumOff val="39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7397" tIns="60960" rIns="60960" bIns="6096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Tekrarlayan sözcük kullanımı</a:t>
          </a:r>
        </a:p>
      </dsp:txBody>
      <dsp:txXfrm>
        <a:off x="584143" y="2942853"/>
        <a:ext cx="10388407" cy="840815"/>
      </dsp:txXfrm>
    </dsp:sp>
    <dsp:sp modelId="{A727EA51-41E0-0B44-AF71-8958200D8A6A}">
      <dsp:nvSpPr>
        <dsp:cNvPr id="0" name=""/>
        <dsp:cNvSpPr/>
      </dsp:nvSpPr>
      <dsp:spPr>
        <a:xfrm>
          <a:off x="58633" y="2837751"/>
          <a:ext cx="1051019" cy="105101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7576107"/>
              <a:satOff val="28364"/>
              <a:lumOff val="39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64CA0-99CD-534C-89AE-C82BEAF3D78A}">
      <dsp:nvSpPr>
        <dsp:cNvPr id="0" name=""/>
        <dsp:cNvSpPr/>
      </dsp:nvSpPr>
      <dsp:spPr>
        <a:xfrm>
          <a:off x="172342" y="1336"/>
          <a:ext cx="3339145" cy="2003487"/>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Bağlam içerisindeki konuşmalarda birden çok anlama gelen sözcükleri anlamada ve konuşmada güçlük</a:t>
          </a:r>
        </a:p>
      </dsp:txBody>
      <dsp:txXfrm>
        <a:off x="172342" y="1336"/>
        <a:ext cx="3339145" cy="2003487"/>
      </dsp:txXfrm>
    </dsp:sp>
    <dsp:sp modelId="{292513A2-F315-7644-863C-8CDEFC12A632}">
      <dsp:nvSpPr>
        <dsp:cNvPr id="0" name=""/>
        <dsp:cNvSpPr/>
      </dsp:nvSpPr>
      <dsp:spPr>
        <a:xfrm>
          <a:off x="3845402" y="1336"/>
          <a:ext cx="3339145" cy="2003487"/>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Çıkarım yapmada zorluk</a:t>
          </a:r>
        </a:p>
      </dsp:txBody>
      <dsp:txXfrm>
        <a:off x="3845402" y="1336"/>
        <a:ext cx="3339145" cy="2003487"/>
      </dsp:txXfrm>
    </dsp:sp>
    <dsp:sp modelId="{D57814D3-7853-0E45-9BFF-5E0267235879}">
      <dsp:nvSpPr>
        <dsp:cNvPr id="0" name=""/>
        <dsp:cNvSpPr/>
      </dsp:nvSpPr>
      <dsp:spPr>
        <a:xfrm>
          <a:off x="7518462" y="1336"/>
          <a:ext cx="3339145" cy="2003487"/>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Hikaye anlatımında zorluk</a:t>
          </a:r>
        </a:p>
      </dsp:txBody>
      <dsp:txXfrm>
        <a:off x="7518462" y="1336"/>
        <a:ext cx="3339145" cy="2003487"/>
      </dsp:txXfrm>
    </dsp:sp>
    <dsp:sp modelId="{B723993A-406D-0243-9BA5-0CBCF9117563}">
      <dsp:nvSpPr>
        <dsp:cNvPr id="0" name=""/>
        <dsp:cNvSpPr/>
      </dsp:nvSpPr>
      <dsp:spPr>
        <a:xfrm>
          <a:off x="3845402" y="2338737"/>
          <a:ext cx="3339145" cy="2003487"/>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Sıra alma becerilerinde sorun</a:t>
          </a:r>
        </a:p>
      </dsp:txBody>
      <dsp:txXfrm>
        <a:off x="3845402" y="2338737"/>
        <a:ext cx="3339145" cy="2003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9107-E520-A04A-9B37-072759084092}">
      <dsp:nvSpPr>
        <dsp:cNvPr id="0" name=""/>
        <dsp:cNvSpPr/>
      </dsp:nvSpPr>
      <dsp:spPr>
        <a:xfrm>
          <a:off x="1602972" y="9973"/>
          <a:ext cx="8867233" cy="1291407"/>
        </a:xfrm>
        <a:prstGeom prst="rightArrow">
          <a:avLst>
            <a:gd name="adj1" fmla="val 50000"/>
            <a:gd name="adj2" fmla="val 5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05011" numCol="1" spcCol="1270" anchor="ctr" anchorCtr="0">
          <a:noAutofit/>
        </a:bodyPr>
        <a:lstStyle/>
        <a:p>
          <a:pPr marL="0" lvl="0" indent="0" algn="l" defTabSz="1422400">
            <a:lnSpc>
              <a:spcPct val="90000"/>
            </a:lnSpc>
            <a:spcBef>
              <a:spcPct val="0"/>
            </a:spcBef>
            <a:spcAft>
              <a:spcPct val="35000"/>
            </a:spcAft>
            <a:buNone/>
          </a:pPr>
          <a:endParaRPr lang="tr-TR" sz="3200" kern="1200" dirty="0">
            <a:latin typeface="Tahoma" panose="020B0604030504040204" pitchFamily="34" charset="0"/>
            <a:ea typeface="Tahoma" panose="020B0604030504040204" pitchFamily="34" charset="0"/>
            <a:cs typeface="Tahoma" panose="020B0604030504040204" pitchFamily="34" charset="0"/>
          </a:endParaRPr>
        </a:p>
      </dsp:txBody>
      <dsp:txXfrm>
        <a:off x="1602972" y="332825"/>
        <a:ext cx="8544381" cy="645703"/>
      </dsp:txXfrm>
    </dsp:sp>
    <dsp:sp modelId="{8E701D56-3D56-3C4D-9EFB-E449702D390E}">
      <dsp:nvSpPr>
        <dsp:cNvPr id="0" name=""/>
        <dsp:cNvSpPr/>
      </dsp:nvSpPr>
      <dsp:spPr>
        <a:xfrm>
          <a:off x="1602972" y="1005834"/>
          <a:ext cx="2731107" cy="2487725"/>
        </a:xfrm>
        <a:prstGeom prst="re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latin typeface="Tahoma" panose="020B0604030504040204" pitchFamily="34" charset="0"/>
              <a:ea typeface="Tahoma" panose="020B0604030504040204" pitchFamily="34" charset="0"/>
              <a:cs typeface="Tahoma" panose="020B0604030504040204" pitchFamily="34" charset="0"/>
            </a:rPr>
            <a:t>Doğum öncesi nedenler </a:t>
          </a:r>
        </a:p>
      </dsp:txBody>
      <dsp:txXfrm>
        <a:off x="1602972" y="1005834"/>
        <a:ext cx="2731107" cy="2487725"/>
      </dsp:txXfrm>
    </dsp:sp>
    <dsp:sp modelId="{307A1FED-2FE8-5F44-8EF2-0748F2F77726}">
      <dsp:nvSpPr>
        <dsp:cNvPr id="0" name=""/>
        <dsp:cNvSpPr/>
      </dsp:nvSpPr>
      <dsp:spPr>
        <a:xfrm>
          <a:off x="4334080" y="440442"/>
          <a:ext cx="6136125" cy="1291407"/>
        </a:xfrm>
        <a:prstGeom prst="rightArrow">
          <a:avLst>
            <a:gd name="adj1" fmla="val 50000"/>
            <a:gd name="adj2" fmla="val 50000"/>
          </a:avLst>
        </a:prstGeom>
        <a:solidFill>
          <a:schemeClr val="accent3">
            <a:hueOff val="4952980"/>
            <a:satOff val="-30976"/>
            <a:lumOff val="-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05011" numCol="1" spcCol="1270" anchor="ctr" anchorCtr="0">
          <a:noAutofit/>
        </a:bodyPr>
        <a:lstStyle/>
        <a:p>
          <a:pPr marL="0" lvl="0" indent="0" algn="l" defTabSz="1422400">
            <a:lnSpc>
              <a:spcPct val="90000"/>
            </a:lnSpc>
            <a:spcBef>
              <a:spcPct val="0"/>
            </a:spcBef>
            <a:spcAft>
              <a:spcPct val="35000"/>
            </a:spcAft>
            <a:buNone/>
          </a:pPr>
          <a:endParaRPr lang="tr-TR" sz="3200" kern="1200" dirty="0">
            <a:latin typeface="Tahoma" panose="020B0604030504040204" pitchFamily="34" charset="0"/>
            <a:ea typeface="Tahoma" panose="020B0604030504040204" pitchFamily="34" charset="0"/>
            <a:cs typeface="Tahoma" panose="020B0604030504040204" pitchFamily="34" charset="0"/>
          </a:endParaRPr>
        </a:p>
      </dsp:txBody>
      <dsp:txXfrm>
        <a:off x="4334080" y="763294"/>
        <a:ext cx="5813273" cy="645703"/>
      </dsp:txXfrm>
    </dsp:sp>
    <dsp:sp modelId="{CFBA53C3-8E1A-1444-A849-EE48A8EFF948}">
      <dsp:nvSpPr>
        <dsp:cNvPr id="0" name=""/>
        <dsp:cNvSpPr/>
      </dsp:nvSpPr>
      <dsp:spPr>
        <a:xfrm>
          <a:off x="4334080" y="1436303"/>
          <a:ext cx="2731107" cy="2487725"/>
        </a:xfrm>
        <a:prstGeom prst="rect">
          <a:avLst/>
        </a:prstGeom>
        <a:solidFill>
          <a:schemeClr val="lt1">
            <a:hueOff val="0"/>
            <a:satOff val="0"/>
            <a:lumOff val="0"/>
            <a:alphaOff val="0"/>
          </a:schemeClr>
        </a:solidFill>
        <a:ln w="22225" cap="rnd" cmpd="sng" algn="ctr">
          <a:solidFill>
            <a:schemeClr val="accent3">
              <a:hueOff val="4952980"/>
              <a:satOff val="-30976"/>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latin typeface="Tahoma" panose="020B0604030504040204" pitchFamily="34" charset="0"/>
              <a:ea typeface="Tahoma" panose="020B0604030504040204" pitchFamily="34" charset="0"/>
              <a:cs typeface="Tahoma" panose="020B0604030504040204" pitchFamily="34" charset="0"/>
            </a:rPr>
            <a:t>Genetik faktörler</a:t>
          </a:r>
        </a:p>
      </dsp:txBody>
      <dsp:txXfrm>
        <a:off x="4334080" y="1436303"/>
        <a:ext cx="2731107" cy="2487725"/>
      </dsp:txXfrm>
    </dsp:sp>
    <dsp:sp modelId="{EAF260F9-17DF-3F47-8A07-8647F4F1F6C2}">
      <dsp:nvSpPr>
        <dsp:cNvPr id="0" name=""/>
        <dsp:cNvSpPr/>
      </dsp:nvSpPr>
      <dsp:spPr>
        <a:xfrm>
          <a:off x="7065188" y="870911"/>
          <a:ext cx="3405017" cy="1291407"/>
        </a:xfrm>
        <a:prstGeom prst="rightArrow">
          <a:avLst>
            <a:gd name="adj1" fmla="val 50000"/>
            <a:gd name="adj2" fmla="val 50000"/>
          </a:avLst>
        </a:prstGeom>
        <a:solidFill>
          <a:schemeClr val="accent3">
            <a:hueOff val="9905961"/>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05011" numCol="1" spcCol="1270" anchor="ctr" anchorCtr="0">
          <a:noAutofit/>
        </a:bodyPr>
        <a:lstStyle/>
        <a:p>
          <a:pPr marL="0" lvl="0" indent="0" algn="l" defTabSz="1422400">
            <a:lnSpc>
              <a:spcPct val="90000"/>
            </a:lnSpc>
            <a:spcBef>
              <a:spcPct val="0"/>
            </a:spcBef>
            <a:spcAft>
              <a:spcPct val="35000"/>
            </a:spcAft>
            <a:buNone/>
          </a:pPr>
          <a:endParaRPr lang="tr-TR" sz="3200" kern="1200" dirty="0">
            <a:latin typeface="Tahoma" panose="020B0604030504040204" pitchFamily="34" charset="0"/>
            <a:ea typeface="Tahoma" panose="020B0604030504040204" pitchFamily="34" charset="0"/>
            <a:cs typeface="Tahoma" panose="020B0604030504040204" pitchFamily="34" charset="0"/>
          </a:endParaRPr>
        </a:p>
      </dsp:txBody>
      <dsp:txXfrm>
        <a:off x="7065188" y="1193763"/>
        <a:ext cx="3082165" cy="645703"/>
      </dsp:txXfrm>
    </dsp:sp>
    <dsp:sp modelId="{5D7C9A67-3130-614A-B542-BB57F778A2C8}">
      <dsp:nvSpPr>
        <dsp:cNvPr id="0" name=""/>
        <dsp:cNvSpPr/>
      </dsp:nvSpPr>
      <dsp:spPr>
        <a:xfrm>
          <a:off x="7065188" y="1866772"/>
          <a:ext cx="2731107" cy="2451317"/>
        </a:xfrm>
        <a:prstGeom prst="rect">
          <a:avLst/>
        </a:prstGeom>
        <a:solidFill>
          <a:schemeClr val="lt1">
            <a:hueOff val="0"/>
            <a:satOff val="0"/>
            <a:lumOff val="0"/>
            <a:alphaOff val="0"/>
          </a:schemeClr>
        </a:solidFill>
        <a:ln w="22225" cap="rnd" cmpd="sng" algn="ctr">
          <a:solidFill>
            <a:schemeClr val="accent3">
              <a:hueOff val="9905961"/>
              <a:satOff val="-61952"/>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latin typeface="Tahoma" panose="020B0604030504040204" pitchFamily="34" charset="0"/>
              <a:ea typeface="Tahoma" panose="020B0604030504040204" pitchFamily="34" charset="0"/>
              <a:cs typeface="Tahoma" panose="020B0604030504040204" pitchFamily="34" charset="0"/>
            </a:rPr>
            <a:t>Çevresel etmenler</a:t>
          </a:r>
        </a:p>
      </dsp:txBody>
      <dsp:txXfrm>
        <a:off x="7065188" y="1866772"/>
        <a:ext cx="2731107" cy="245131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F8CF-2A02-CA4D-87F6-631AE62F33D9}">
      <dsp:nvSpPr>
        <dsp:cNvPr id="0" name=""/>
        <dsp:cNvSpPr/>
      </dsp:nvSpPr>
      <dsp:spPr>
        <a:xfrm>
          <a:off x="295466" y="1153991"/>
          <a:ext cx="5125111" cy="1601597"/>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4815"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dirty="0">
              <a:latin typeface="Tahoma" panose="020B0604030504040204" pitchFamily="34" charset="0"/>
              <a:ea typeface="Tahoma" panose="020B0604030504040204" pitchFamily="34" charset="0"/>
              <a:cs typeface="Tahoma" panose="020B0604030504040204" pitchFamily="34" charset="0"/>
            </a:rPr>
            <a:t>Sosyal ortamlarda iletişim partnerleriyle </a:t>
          </a:r>
          <a:r>
            <a:rPr lang="tr-TR" sz="2600" b="1" kern="1200" dirty="0">
              <a:latin typeface="Tahoma" panose="020B0604030504040204" pitchFamily="34" charset="0"/>
              <a:ea typeface="Tahoma" panose="020B0604030504040204" pitchFamily="34" charset="0"/>
              <a:cs typeface="Tahoma" panose="020B0604030504040204" pitchFamily="34" charset="0"/>
            </a:rPr>
            <a:t>göz kontağı kurmada</a:t>
          </a:r>
          <a:r>
            <a:rPr lang="tr-TR" sz="2600" kern="1200" dirty="0">
              <a:latin typeface="Tahoma" panose="020B0604030504040204" pitchFamily="34" charset="0"/>
              <a:ea typeface="Tahoma" panose="020B0604030504040204" pitchFamily="34" charset="0"/>
              <a:cs typeface="Tahoma" panose="020B0604030504040204" pitchFamily="34" charset="0"/>
            </a:rPr>
            <a:t> zorluk</a:t>
          </a:r>
        </a:p>
      </dsp:txBody>
      <dsp:txXfrm>
        <a:off x="295466" y="1153991"/>
        <a:ext cx="5125111" cy="1601597"/>
      </dsp:txXfrm>
    </dsp:sp>
    <dsp:sp modelId="{FFA58806-5DE3-1B44-A8C9-7D00F50A9A40}">
      <dsp:nvSpPr>
        <dsp:cNvPr id="0" name=""/>
        <dsp:cNvSpPr/>
      </dsp:nvSpPr>
      <dsp:spPr>
        <a:xfrm>
          <a:off x="81920" y="922649"/>
          <a:ext cx="1121118" cy="1681677"/>
        </a:xfrm>
        <a:prstGeom prst="rect">
          <a:avLst/>
        </a:prstGeom>
        <a:solidFill>
          <a:schemeClr val="accent2">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2D0B025-AC53-2A44-8D3E-77FF884980AD}">
      <dsp:nvSpPr>
        <dsp:cNvPr id="0" name=""/>
        <dsp:cNvSpPr/>
      </dsp:nvSpPr>
      <dsp:spPr>
        <a:xfrm>
          <a:off x="5822917" y="1153991"/>
          <a:ext cx="5125111" cy="1601597"/>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73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dirty="0">
              <a:latin typeface="Tahoma" panose="020B0604030504040204" pitchFamily="34" charset="0"/>
              <a:ea typeface="Tahoma" panose="020B0604030504040204" pitchFamily="34" charset="0"/>
              <a:cs typeface="Tahoma" panose="020B0604030504040204" pitchFamily="34" charset="0"/>
            </a:rPr>
            <a:t>Dili </a:t>
          </a:r>
          <a:r>
            <a:rPr lang="tr-TR" sz="2600" b="1" kern="1200" dirty="0">
              <a:latin typeface="Tahoma" panose="020B0604030504040204" pitchFamily="34" charset="0"/>
              <a:ea typeface="Tahoma" panose="020B0604030504040204" pitchFamily="34" charset="0"/>
              <a:cs typeface="Tahoma" panose="020B0604030504040204" pitchFamily="34" charset="0"/>
            </a:rPr>
            <a:t>sosyal bağlama uygun </a:t>
          </a:r>
          <a:r>
            <a:rPr lang="tr-TR" sz="2600" kern="1200" dirty="0">
              <a:latin typeface="Tahoma" panose="020B0604030504040204" pitchFamily="34" charset="0"/>
              <a:ea typeface="Tahoma" panose="020B0604030504040204" pitchFamily="34" charset="0"/>
              <a:cs typeface="Tahoma" panose="020B0604030504040204" pitchFamily="34" charset="0"/>
            </a:rPr>
            <a:t>kullanmada güçlük</a:t>
          </a:r>
        </a:p>
      </dsp:txBody>
      <dsp:txXfrm>
        <a:off x="5822917" y="1153991"/>
        <a:ext cx="5125111" cy="1601597"/>
      </dsp:txXfrm>
    </dsp:sp>
    <dsp:sp modelId="{4FEFB256-278A-9547-A68D-E1E6C4888197}">
      <dsp:nvSpPr>
        <dsp:cNvPr id="0" name=""/>
        <dsp:cNvSpPr/>
      </dsp:nvSpPr>
      <dsp:spPr>
        <a:xfrm>
          <a:off x="5609371" y="922649"/>
          <a:ext cx="1121118" cy="1681677"/>
        </a:xfrm>
        <a:prstGeom prst="rect">
          <a:avLst/>
        </a:prstGeom>
        <a:solidFill>
          <a:schemeClr val="accent2">
            <a:tint val="50000"/>
            <a:hueOff val="1315665"/>
            <a:satOff val="-12331"/>
            <a:lumOff val="1422"/>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E885-074C-0B4F-A6C4-C891FE2F5D89}">
      <dsp:nvSpPr>
        <dsp:cNvPr id="0" name=""/>
        <dsp:cNvSpPr/>
      </dsp:nvSpPr>
      <dsp:spPr>
        <a:xfrm>
          <a:off x="-5098938" y="-781121"/>
          <a:ext cx="6072248" cy="6072248"/>
        </a:xfrm>
        <a:prstGeom prst="blockArc">
          <a:avLst>
            <a:gd name="adj1" fmla="val 18900000"/>
            <a:gd name="adj2" fmla="val 2700000"/>
            <a:gd name="adj3" fmla="val 356"/>
          </a:avLst>
        </a:pr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70953-5D43-7C4B-A7B9-24B0A4714780}">
      <dsp:nvSpPr>
        <dsp:cNvPr id="0" name=""/>
        <dsp:cNvSpPr/>
      </dsp:nvSpPr>
      <dsp:spPr>
        <a:xfrm>
          <a:off x="425751" y="281785"/>
          <a:ext cx="10541967" cy="563931"/>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7620"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İşitme yetersizliği</a:t>
          </a:r>
        </a:p>
      </dsp:txBody>
      <dsp:txXfrm>
        <a:off x="425751" y="281785"/>
        <a:ext cx="10541967" cy="563931"/>
      </dsp:txXfrm>
    </dsp:sp>
    <dsp:sp modelId="{549D8DF6-0E8C-A74D-8C77-A522E4339C0D}">
      <dsp:nvSpPr>
        <dsp:cNvPr id="0" name=""/>
        <dsp:cNvSpPr/>
      </dsp:nvSpPr>
      <dsp:spPr>
        <a:xfrm>
          <a:off x="73294" y="211293"/>
          <a:ext cx="704913" cy="704913"/>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E2F5778-D8B5-B341-9C81-F4A3E5378003}">
      <dsp:nvSpPr>
        <dsp:cNvPr id="0" name=""/>
        <dsp:cNvSpPr/>
      </dsp:nvSpPr>
      <dsp:spPr>
        <a:xfrm>
          <a:off x="829848" y="1127411"/>
          <a:ext cx="10137870" cy="563931"/>
        </a:xfrm>
        <a:prstGeom prst="rect">
          <a:avLst/>
        </a:prstGeom>
        <a:gradFill rotWithShape="0">
          <a:gsLst>
            <a:gs pos="0">
              <a:schemeClr val="accent4">
                <a:hueOff val="-1894027"/>
                <a:satOff val="7091"/>
                <a:lumOff val="98"/>
                <a:alphaOff val="0"/>
                <a:tint val="68000"/>
                <a:alpha val="90000"/>
                <a:lumMod val="100000"/>
              </a:schemeClr>
            </a:gs>
            <a:gs pos="100000">
              <a:schemeClr val="accent4">
                <a:hueOff val="-1894027"/>
                <a:satOff val="7091"/>
                <a:lumOff val="9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7620"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Zihinsel yetersizlik</a:t>
          </a:r>
        </a:p>
      </dsp:txBody>
      <dsp:txXfrm>
        <a:off x="829848" y="1127411"/>
        <a:ext cx="10137870" cy="563931"/>
      </dsp:txXfrm>
    </dsp:sp>
    <dsp:sp modelId="{81ECF2C3-5F03-BC48-80CC-57D634C5A8B2}">
      <dsp:nvSpPr>
        <dsp:cNvPr id="0" name=""/>
        <dsp:cNvSpPr/>
      </dsp:nvSpPr>
      <dsp:spPr>
        <a:xfrm>
          <a:off x="477391" y="1056919"/>
          <a:ext cx="704913" cy="704913"/>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1894027"/>
              <a:satOff val="7091"/>
              <a:lumOff val="98"/>
              <a:alphaOff val="0"/>
            </a:schemeClr>
          </a:solidFill>
          <a:prstDash val="solid"/>
        </a:ln>
        <a:effectLst/>
      </dsp:spPr>
      <dsp:style>
        <a:lnRef idx="1">
          <a:scrgbClr r="0" g="0" b="0"/>
        </a:lnRef>
        <a:fillRef idx="2">
          <a:scrgbClr r="0" g="0" b="0"/>
        </a:fillRef>
        <a:effectRef idx="0">
          <a:scrgbClr r="0" g="0" b="0"/>
        </a:effectRef>
        <a:fontRef idx="minor"/>
      </dsp:style>
    </dsp:sp>
    <dsp:sp modelId="{FF3A3D0A-025E-CE42-8819-A3133959B353}">
      <dsp:nvSpPr>
        <dsp:cNvPr id="0" name=""/>
        <dsp:cNvSpPr/>
      </dsp:nvSpPr>
      <dsp:spPr>
        <a:xfrm>
          <a:off x="953873" y="1973037"/>
          <a:ext cx="10013845" cy="563931"/>
        </a:xfrm>
        <a:prstGeom prst="rect">
          <a:avLst/>
        </a:prstGeom>
        <a:gradFill rotWithShape="0">
          <a:gsLst>
            <a:gs pos="0">
              <a:schemeClr val="accent4">
                <a:hueOff val="-3788054"/>
                <a:satOff val="14182"/>
                <a:lumOff val="196"/>
                <a:alphaOff val="0"/>
                <a:tint val="68000"/>
                <a:alpha val="90000"/>
                <a:lumMod val="100000"/>
              </a:schemeClr>
            </a:gs>
            <a:gs pos="100000">
              <a:schemeClr val="accent4">
                <a:hueOff val="-3788054"/>
                <a:satOff val="14182"/>
                <a:lumOff val="19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7620"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Otizm spektrum bozukluğu</a:t>
          </a:r>
        </a:p>
      </dsp:txBody>
      <dsp:txXfrm>
        <a:off x="953873" y="1973037"/>
        <a:ext cx="10013845" cy="563931"/>
      </dsp:txXfrm>
    </dsp:sp>
    <dsp:sp modelId="{3203301D-FF00-5743-AD57-EDC0C1439027}">
      <dsp:nvSpPr>
        <dsp:cNvPr id="0" name=""/>
        <dsp:cNvSpPr/>
      </dsp:nvSpPr>
      <dsp:spPr>
        <a:xfrm>
          <a:off x="601416" y="1902546"/>
          <a:ext cx="704913" cy="704913"/>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3788054"/>
              <a:satOff val="14182"/>
              <a:lumOff val="196"/>
              <a:alphaOff val="0"/>
            </a:schemeClr>
          </a:solidFill>
          <a:prstDash val="solid"/>
        </a:ln>
        <a:effectLst/>
      </dsp:spPr>
      <dsp:style>
        <a:lnRef idx="1">
          <a:scrgbClr r="0" g="0" b="0"/>
        </a:lnRef>
        <a:fillRef idx="2">
          <a:scrgbClr r="0" g="0" b="0"/>
        </a:fillRef>
        <a:effectRef idx="0">
          <a:scrgbClr r="0" g="0" b="0"/>
        </a:effectRef>
        <a:fontRef idx="minor"/>
      </dsp:style>
    </dsp:sp>
    <dsp:sp modelId="{3E393E88-8F48-7740-81AC-99E8226B09A6}">
      <dsp:nvSpPr>
        <dsp:cNvPr id="0" name=""/>
        <dsp:cNvSpPr/>
      </dsp:nvSpPr>
      <dsp:spPr>
        <a:xfrm>
          <a:off x="829848" y="2818663"/>
          <a:ext cx="10137870" cy="563931"/>
        </a:xfrm>
        <a:prstGeom prst="rect">
          <a:avLst/>
        </a:prstGeom>
        <a:gradFill rotWithShape="0">
          <a:gsLst>
            <a:gs pos="0">
              <a:schemeClr val="accent4">
                <a:hueOff val="-5682080"/>
                <a:satOff val="21273"/>
                <a:lumOff val="294"/>
                <a:alphaOff val="0"/>
                <a:tint val="68000"/>
                <a:alpha val="90000"/>
                <a:lumMod val="100000"/>
              </a:schemeClr>
            </a:gs>
            <a:gs pos="100000">
              <a:schemeClr val="accent4">
                <a:hueOff val="-5682080"/>
                <a:satOff val="21273"/>
                <a:lumOff val="29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7620"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Özgül dil bozuklukları</a:t>
          </a:r>
        </a:p>
      </dsp:txBody>
      <dsp:txXfrm>
        <a:off x="829848" y="2818663"/>
        <a:ext cx="10137870" cy="563931"/>
      </dsp:txXfrm>
    </dsp:sp>
    <dsp:sp modelId="{05CF43B4-97C8-6B43-8DAF-7FB9E2169581}">
      <dsp:nvSpPr>
        <dsp:cNvPr id="0" name=""/>
        <dsp:cNvSpPr/>
      </dsp:nvSpPr>
      <dsp:spPr>
        <a:xfrm>
          <a:off x="477391" y="2748172"/>
          <a:ext cx="704913" cy="704913"/>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5682080"/>
              <a:satOff val="21273"/>
              <a:lumOff val="294"/>
              <a:alphaOff val="0"/>
            </a:schemeClr>
          </a:solidFill>
          <a:prstDash val="solid"/>
        </a:ln>
        <a:effectLst/>
      </dsp:spPr>
      <dsp:style>
        <a:lnRef idx="1">
          <a:scrgbClr r="0" g="0" b="0"/>
        </a:lnRef>
        <a:fillRef idx="2">
          <a:scrgbClr r="0" g="0" b="0"/>
        </a:fillRef>
        <a:effectRef idx="0">
          <a:scrgbClr r="0" g="0" b="0"/>
        </a:effectRef>
        <a:fontRef idx="minor"/>
      </dsp:style>
    </dsp:sp>
    <dsp:sp modelId="{83E062B5-4304-FB4D-A8FF-AF5EF3002C0D}">
      <dsp:nvSpPr>
        <dsp:cNvPr id="0" name=""/>
        <dsp:cNvSpPr/>
      </dsp:nvSpPr>
      <dsp:spPr>
        <a:xfrm>
          <a:off x="425751" y="3664289"/>
          <a:ext cx="10541967" cy="563931"/>
        </a:xfrm>
        <a:prstGeom prst="rect">
          <a:avLst/>
        </a:prstGeom>
        <a:gradFill rotWithShape="0">
          <a:gsLst>
            <a:gs pos="0">
              <a:schemeClr val="accent4">
                <a:hueOff val="-7576107"/>
                <a:satOff val="28364"/>
                <a:lumOff val="392"/>
                <a:alphaOff val="0"/>
                <a:tint val="68000"/>
                <a:alpha val="90000"/>
                <a:lumMod val="100000"/>
              </a:schemeClr>
            </a:gs>
            <a:gs pos="100000">
              <a:schemeClr val="accent4">
                <a:hueOff val="-7576107"/>
                <a:satOff val="28364"/>
                <a:lumOff val="39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7620"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Motor bozukluklar (gelişimsel apraksi ve </a:t>
          </a:r>
          <a:r>
            <a:rPr lang="tr-TR" sz="2800" kern="1200" dirty="0" err="1">
              <a:latin typeface="Tahoma" panose="020B0604030504040204" pitchFamily="34" charset="0"/>
              <a:ea typeface="Tahoma" panose="020B0604030504040204" pitchFamily="34" charset="0"/>
              <a:cs typeface="Tahoma" panose="020B0604030504040204" pitchFamily="34" charset="0"/>
            </a:rPr>
            <a:t>serebral</a:t>
          </a:r>
          <a:r>
            <a:rPr lang="tr-TR" sz="2800" kern="1200" dirty="0">
              <a:latin typeface="Tahoma" panose="020B0604030504040204" pitchFamily="34" charset="0"/>
              <a:ea typeface="Tahoma" panose="020B0604030504040204" pitchFamily="34" charset="0"/>
              <a:cs typeface="Tahoma" panose="020B0604030504040204" pitchFamily="34" charset="0"/>
            </a:rPr>
            <a:t> </a:t>
          </a:r>
          <a:r>
            <a:rPr lang="tr-TR" sz="2800" kern="1200" dirty="0" err="1">
              <a:latin typeface="Tahoma" panose="020B0604030504040204" pitchFamily="34" charset="0"/>
              <a:ea typeface="Tahoma" panose="020B0604030504040204" pitchFamily="34" charset="0"/>
              <a:cs typeface="Tahoma" panose="020B0604030504040204" pitchFamily="34" charset="0"/>
            </a:rPr>
            <a:t>palsi</a:t>
          </a:r>
          <a:r>
            <a:rPr lang="tr-TR" sz="2800" kern="1200" dirty="0">
              <a:latin typeface="Tahoma" panose="020B0604030504040204" pitchFamily="34" charset="0"/>
              <a:ea typeface="Tahoma" panose="020B0604030504040204" pitchFamily="34" charset="0"/>
              <a:cs typeface="Tahoma" panose="020B0604030504040204" pitchFamily="34" charset="0"/>
            </a:rPr>
            <a:t>)</a:t>
          </a:r>
        </a:p>
      </dsp:txBody>
      <dsp:txXfrm>
        <a:off x="425751" y="3664289"/>
        <a:ext cx="10541967" cy="563931"/>
      </dsp:txXfrm>
    </dsp:sp>
    <dsp:sp modelId="{0F6E818C-4BF0-374A-A7C8-79BF91B98A32}">
      <dsp:nvSpPr>
        <dsp:cNvPr id="0" name=""/>
        <dsp:cNvSpPr/>
      </dsp:nvSpPr>
      <dsp:spPr>
        <a:xfrm>
          <a:off x="73294" y="3593798"/>
          <a:ext cx="704913" cy="704913"/>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7576107"/>
              <a:satOff val="28364"/>
              <a:lumOff val="39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97EB0-228A-E341-8294-C2C20ABD1622}">
      <dsp:nvSpPr>
        <dsp:cNvPr id="0" name=""/>
        <dsp:cNvSpPr/>
      </dsp:nvSpPr>
      <dsp:spPr>
        <a:xfrm>
          <a:off x="103405" y="2778"/>
          <a:ext cx="3382230" cy="2029338"/>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err="1">
              <a:latin typeface="Tahoma" panose="020B0604030504040204" pitchFamily="34" charset="0"/>
              <a:ea typeface="Tahoma" panose="020B0604030504040204" pitchFamily="34" charset="0"/>
              <a:cs typeface="Tahoma" panose="020B0604030504040204" pitchFamily="34" charset="0"/>
            </a:rPr>
            <a:t>Anlambilgisi</a:t>
          </a:r>
          <a:r>
            <a:rPr lang="tr-TR" sz="2000" kern="1200" dirty="0">
              <a:latin typeface="Tahoma" panose="020B0604030504040204" pitchFamily="34" charset="0"/>
              <a:ea typeface="Tahoma" panose="020B0604030504040204" pitchFamily="34" charset="0"/>
              <a:cs typeface="Tahoma" panose="020B0604030504040204" pitchFamily="34" charset="0"/>
            </a:rPr>
            <a:t>, dilde sözcüklerin ve cümlelerin anlamlarını yöneten kurallar sistemidir. </a:t>
          </a:r>
        </a:p>
      </dsp:txBody>
      <dsp:txXfrm>
        <a:off x="103405" y="2778"/>
        <a:ext cx="3382230" cy="2029338"/>
      </dsp:txXfrm>
    </dsp:sp>
    <dsp:sp modelId="{D01F2C4B-6D60-0646-8328-0D319C16333D}">
      <dsp:nvSpPr>
        <dsp:cNvPr id="0" name=""/>
        <dsp:cNvSpPr/>
      </dsp:nvSpPr>
      <dsp:spPr>
        <a:xfrm>
          <a:off x="3823859" y="2778"/>
          <a:ext cx="3382230" cy="2029338"/>
        </a:xfrm>
        <a:prstGeom prst="rect">
          <a:avLst/>
        </a:prstGeom>
        <a:gradFill rotWithShape="0">
          <a:gsLst>
            <a:gs pos="0">
              <a:schemeClr val="accent4">
                <a:hueOff val="-1515221"/>
                <a:satOff val="5673"/>
                <a:lumOff val="78"/>
                <a:alphaOff val="0"/>
                <a:tint val="68000"/>
                <a:alpha val="90000"/>
                <a:lumMod val="100000"/>
              </a:schemeClr>
            </a:gs>
            <a:gs pos="100000">
              <a:schemeClr val="accent4">
                <a:hueOff val="-1515221"/>
                <a:satOff val="5673"/>
                <a:lumOff val="7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«Ne demek istiyorsun» cümlesinin karşılığıdır.</a:t>
          </a:r>
        </a:p>
      </dsp:txBody>
      <dsp:txXfrm>
        <a:off x="3823859" y="2778"/>
        <a:ext cx="3382230" cy="2029338"/>
      </dsp:txXfrm>
    </dsp:sp>
    <dsp:sp modelId="{32D4CD6F-C0F0-984C-85AD-A1B48A8EEE3A}">
      <dsp:nvSpPr>
        <dsp:cNvPr id="0" name=""/>
        <dsp:cNvSpPr/>
      </dsp:nvSpPr>
      <dsp:spPr>
        <a:xfrm>
          <a:off x="7544313" y="2778"/>
          <a:ext cx="3382230" cy="2029338"/>
        </a:xfrm>
        <a:prstGeom prst="rect">
          <a:avLst/>
        </a:prstGeom>
        <a:gradFill rotWithShape="0">
          <a:gsLst>
            <a:gs pos="0">
              <a:schemeClr val="accent4">
                <a:hueOff val="-3030443"/>
                <a:satOff val="11346"/>
                <a:lumOff val="157"/>
                <a:alphaOff val="0"/>
                <a:tint val="68000"/>
                <a:alpha val="90000"/>
                <a:lumMod val="100000"/>
              </a:schemeClr>
            </a:gs>
            <a:gs pos="100000">
              <a:schemeClr val="accent4">
                <a:hueOff val="-3030443"/>
                <a:satOff val="11346"/>
                <a:lumOff val="15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Anlam bilgisi bozukluğu, dilin </a:t>
          </a:r>
          <a:r>
            <a:rPr lang="tr-TR" sz="2000" kern="1200" dirty="0" err="1">
              <a:latin typeface="Tahoma" panose="020B0604030504040204" pitchFamily="34" charset="0"/>
              <a:ea typeface="Tahoma" panose="020B0604030504040204" pitchFamily="34" charset="0"/>
              <a:cs typeface="Tahoma" panose="020B0604030504040204" pitchFamily="34" charset="0"/>
            </a:rPr>
            <a:t>anlambilgisi</a:t>
          </a:r>
          <a:r>
            <a:rPr lang="tr-TR" sz="2000" kern="1200" dirty="0">
              <a:latin typeface="Tahoma" panose="020B0604030504040204" pitchFamily="34" charset="0"/>
              <a:ea typeface="Tahoma" panose="020B0604030504040204" pitchFamily="34" charset="0"/>
              <a:cs typeface="Tahoma" panose="020B0604030504040204" pitchFamily="34" charset="0"/>
            </a:rPr>
            <a:t> ediniminde ortaya çıkan bozukluktur. </a:t>
          </a:r>
        </a:p>
      </dsp:txBody>
      <dsp:txXfrm>
        <a:off x="7544313" y="2778"/>
        <a:ext cx="3382230" cy="2029338"/>
      </dsp:txXfrm>
    </dsp:sp>
    <dsp:sp modelId="{E4297A33-FA57-0F4A-AB64-66DDA8A9F3AA}">
      <dsp:nvSpPr>
        <dsp:cNvPr id="0" name=""/>
        <dsp:cNvSpPr/>
      </dsp:nvSpPr>
      <dsp:spPr>
        <a:xfrm>
          <a:off x="103405" y="2370339"/>
          <a:ext cx="3382230" cy="2029338"/>
        </a:xfrm>
        <a:prstGeom prst="rect">
          <a:avLst/>
        </a:prstGeom>
        <a:gradFill rotWithShape="0">
          <a:gsLst>
            <a:gs pos="0">
              <a:schemeClr val="accent4">
                <a:hueOff val="-4545665"/>
                <a:satOff val="17018"/>
                <a:lumOff val="235"/>
                <a:alphaOff val="0"/>
                <a:tint val="68000"/>
                <a:alpha val="90000"/>
                <a:lumMod val="100000"/>
              </a:schemeClr>
            </a:gs>
            <a:gs pos="100000">
              <a:schemeClr val="accent4">
                <a:hueOff val="-4545665"/>
                <a:satOff val="17018"/>
                <a:lumOff val="235"/>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Mesajı anlamda ve aktarmada önemli yer tutar</a:t>
          </a:r>
        </a:p>
      </dsp:txBody>
      <dsp:txXfrm>
        <a:off x="103405" y="2370339"/>
        <a:ext cx="3382230" cy="2029338"/>
      </dsp:txXfrm>
    </dsp:sp>
    <dsp:sp modelId="{42958EB9-A078-EB40-99C3-0227BE3EBE49}">
      <dsp:nvSpPr>
        <dsp:cNvPr id="0" name=""/>
        <dsp:cNvSpPr/>
      </dsp:nvSpPr>
      <dsp:spPr>
        <a:xfrm>
          <a:off x="3823859" y="2370339"/>
          <a:ext cx="3382230" cy="2029338"/>
        </a:xfrm>
        <a:prstGeom prst="rect">
          <a:avLst/>
        </a:prstGeom>
        <a:gradFill rotWithShape="0">
          <a:gsLst>
            <a:gs pos="0">
              <a:schemeClr val="accent4">
                <a:hueOff val="-6060886"/>
                <a:satOff val="22691"/>
                <a:lumOff val="314"/>
                <a:alphaOff val="0"/>
                <a:tint val="68000"/>
                <a:alpha val="90000"/>
                <a:lumMod val="100000"/>
              </a:schemeClr>
            </a:gs>
            <a:gs pos="100000">
              <a:schemeClr val="accent4">
                <a:hueOff val="-6060886"/>
                <a:satOff val="22691"/>
                <a:lumOff val="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Anlam bilgisi gelişimi sözcüklerin edinimiyle başlar</a:t>
          </a:r>
        </a:p>
      </dsp:txBody>
      <dsp:txXfrm>
        <a:off x="3823859" y="2370339"/>
        <a:ext cx="3382230" cy="2029338"/>
      </dsp:txXfrm>
    </dsp:sp>
    <dsp:sp modelId="{53402D78-59BC-FD42-B691-D1EA4980C1CD}">
      <dsp:nvSpPr>
        <dsp:cNvPr id="0" name=""/>
        <dsp:cNvSpPr/>
      </dsp:nvSpPr>
      <dsp:spPr>
        <a:xfrm>
          <a:off x="7544313" y="2370339"/>
          <a:ext cx="3382230" cy="2029338"/>
        </a:xfrm>
        <a:prstGeom prst="rect">
          <a:avLst/>
        </a:prstGeom>
        <a:gradFill rotWithShape="0">
          <a:gsLst>
            <a:gs pos="0">
              <a:schemeClr val="accent4">
                <a:hueOff val="-7576107"/>
                <a:satOff val="28364"/>
                <a:lumOff val="392"/>
                <a:alphaOff val="0"/>
                <a:tint val="68000"/>
                <a:alpha val="90000"/>
                <a:lumMod val="100000"/>
              </a:schemeClr>
            </a:gs>
            <a:gs pos="100000">
              <a:schemeClr val="accent4">
                <a:hueOff val="-7576107"/>
                <a:satOff val="28364"/>
                <a:lumOff val="39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Çocuklar sözcükleri öncelikle dinleyerek sonra konuşarak edinirler. </a:t>
          </a:r>
        </a:p>
      </dsp:txBody>
      <dsp:txXfrm>
        <a:off x="7544313" y="2370339"/>
        <a:ext cx="3382230" cy="20293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8CFE9-12BB-B04F-803A-6179A515CF4A}">
      <dsp:nvSpPr>
        <dsp:cNvPr id="0" name=""/>
        <dsp:cNvSpPr/>
      </dsp:nvSpPr>
      <dsp:spPr>
        <a:xfrm>
          <a:off x="6078" y="381499"/>
          <a:ext cx="2552076" cy="2552076"/>
        </a:xfrm>
        <a:prstGeom prst="roundRect">
          <a:avLst>
            <a:gd name="adj" fmla="val 10000"/>
          </a:avLst>
        </a:prstGeom>
        <a:solidFill>
          <a:schemeClr val="accent1">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58B3FF6-D83F-FA40-AC79-F1571C07DD99}">
      <dsp:nvSpPr>
        <dsp:cNvPr id="0" name=""/>
        <dsp:cNvSpPr/>
      </dsp:nvSpPr>
      <dsp:spPr>
        <a:xfrm>
          <a:off x="421532" y="1912744"/>
          <a:ext cx="2552076" cy="2552076"/>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Tahoma" panose="020B0604030504040204" pitchFamily="34" charset="0"/>
              <a:ea typeface="Tahoma" panose="020B0604030504040204" pitchFamily="34" charset="0"/>
              <a:cs typeface="Tahoma" panose="020B0604030504040204" pitchFamily="34" charset="0"/>
            </a:rPr>
            <a:t>Kategorik anlamlar</a:t>
          </a:r>
          <a:endParaRPr lang="tr-TR" sz="18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800100">
            <a:lnSpc>
              <a:spcPct val="90000"/>
            </a:lnSpc>
            <a:spcBef>
              <a:spcPct val="0"/>
            </a:spcBef>
            <a:spcAft>
              <a:spcPct val="35000"/>
            </a:spcAft>
            <a:buNone/>
          </a:pPr>
          <a:r>
            <a:rPr lang="tr-TR" sz="1800" kern="1200" dirty="0" err="1">
              <a:latin typeface="Tahoma" panose="020B0604030504040204" pitchFamily="34" charset="0"/>
              <a:ea typeface="Tahoma" panose="020B0604030504040204" pitchFamily="34" charset="0"/>
              <a:cs typeface="Tahoma" panose="020B0604030504040204" pitchFamily="34" charset="0"/>
            </a:rPr>
            <a:t>Örn</a:t>
          </a:r>
          <a:r>
            <a:rPr lang="tr-TR" sz="1800" kern="1200" dirty="0">
              <a:latin typeface="Tahoma" panose="020B0604030504040204" pitchFamily="34" charset="0"/>
              <a:ea typeface="Tahoma" panose="020B0604030504040204" pitchFamily="34" charset="0"/>
              <a:cs typeface="Tahoma" panose="020B0604030504040204" pitchFamily="34" charset="0"/>
            </a:rPr>
            <a:t>., araçlar kategorisi</a:t>
          </a:r>
        </a:p>
      </dsp:txBody>
      <dsp:txXfrm>
        <a:off x="496280" y="1987492"/>
        <a:ext cx="2402580" cy="2402580"/>
      </dsp:txXfrm>
    </dsp:sp>
    <dsp:sp modelId="{7F631E58-52E7-504A-926B-4CABB52946C2}">
      <dsp:nvSpPr>
        <dsp:cNvPr id="0" name=""/>
        <dsp:cNvSpPr/>
      </dsp:nvSpPr>
      <dsp:spPr>
        <a:xfrm>
          <a:off x="3049740" y="1350922"/>
          <a:ext cx="491586" cy="613228"/>
        </a:xfrm>
        <a:prstGeom prst="rightArrow">
          <a:avLst>
            <a:gd name="adj1" fmla="val 60000"/>
            <a:gd name="adj2" fmla="val 5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latin typeface="Tahoma" panose="020B0604030504040204" pitchFamily="34" charset="0"/>
            <a:ea typeface="Tahoma" panose="020B0604030504040204" pitchFamily="34" charset="0"/>
            <a:cs typeface="Tahoma" panose="020B0604030504040204" pitchFamily="34" charset="0"/>
          </a:endParaRPr>
        </a:p>
      </dsp:txBody>
      <dsp:txXfrm>
        <a:off x="3049740" y="1473568"/>
        <a:ext cx="344110" cy="367936"/>
      </dsp:txXfrm>
    </dsp:sp>
    <dsp:sp modelId="{08B6E375-C2C5-D94C-AF13-57C4F604A995}">
      <dsp:nvSpPr>
        <dsp:cNvPr id="0" name=""/>
        <dsp:cNvSpPr/>
      </dsp:nvSpPr>
      <dsp:spPr>
        <a:xfrm>
          <a:off x="3962686" y="381499"/>
          <a:ext cx="2552076" cy="2552076"/>
        </a:xfrm>
        <a:prstGeom prst="roundRect">
          <a:avLst>
            <a:gd name="adj" fmla="val 10000"/>
          </a:avLst>
        </a:prstGeom>
        <a:solidFill>
          <a:schemeClr val="accent1">
            <a:tint val="50000"/>
            <a:hueOff val="-5543809"/>
            <a:satOff val="35803"/>
            <a:lumOff val="9309"/>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C7A7413-15C3-E74F-BE57-F238B2B22DEA}">
      <dsp:nvSpPr>
        <dsp:cNvPr id="0" name=""/>
        <dsp:cNvSpPr/>
      </dsp:nvSpPr>
      <dsp:spPr>
        <a:xfrm>
          <a:off x="4378140" y="1912744"/>
          <a:ext cx="2552076" cy="2552076"/>
        </a:xfrm>
        <a:prstGeom prst="roundRect">
          <a:avLst>
            <a:gd name="adj" fmla="val 1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Tahoma" panose="020B0604030504040204" pitchFamily="34" charset="0"/>
              <a:ea typeface="Tahoma" panose="020B0604030504040204" pitchFamily="34" charset="0"/>
              <a:cs typeface="Tahoma" panose="020B0604030504040204" pitchFamily="34" charset="0"/>
            </a:rPr>
            <a:t>Doğru sözcüğü seçmede ve sözcükleri ifade etmede zorluk</a:t>
          </a:r>
          <a:endParaRPr lang="tr-TR" sz="1800" kern="1200" dirty="0">
            <a:latin typeface="Tahoma" panose="020B0604030504040204" pitchFamily="34" charset="0"/>
            <a:ea typeface="Tahoma" panose="020B0604030504040204" pitchFamily="34" charset="0"/>
            <a:cs typeface="Tahoma" panose="020B0604030504040204" pitchFamily="34" charset="0"/>
          </a:endParaRPr>
        </a:p>
      </dsp:txBody>
      <dsp:txXfrm>
        <a:off x="4452888" y="1987492"/>
        <a:ext cx="2402580" cy="2402580"/>
      </dsp:txXfrm>
    </dsp:sp>
    <dsp:sp modelId="{4234A962-2F8A-AB4D-A623-C2D80A6E2FEC}">
      <dsp:nvSpPr>
        <dsp:cNvPr id="0" name=""/>
        <dsp:cNvSpPr/>
      </dsp:nvSpPr>
      <dsp:spPr>
        <a:xfrm rot="21522243">
          <a:off x="7006286" y="1305374"/>
          <a:ext cx="491712" cy="613228"/>
        </a:xfrm>
        <a:prstGeom prst="rightArrow">
          <a:avLst>
            <a:gd name="adj1" fmla="val 60000"/>
            <a:gd name="adj2" fmla="val 5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latin typeface="Tahoma" panose="020B0604030504040204" pitchFamily="34" charset="0"/>
            <a:ea typeface="Tahoma" panose="020B0604030504040204" pitchFamily="34" charset="0"/>
            <a:cs typeface="Tahoma" panose="020B0604030504040204" pitchFamily="34" charset="0"/>
          </a:endParaRPr>
        </a:p>
      </dsp:txBody>
      <dsp:txXfrm>
        <a:off x="7006305" y="1429688"/>
        <a:ext cx="344198" cy="367936"/>
      </dsp:txXfrm>
    </dsp:sp>
    <dsp:sp modelId="{86D6BA9A-44B8-DF4D-8BAB-62C15F9F2813}">
      <dsp:nvSpPr>
        <dsp:cNvPr id="0" name=""/>
        <dsp:cNvSpPr/>
      </dsp:nvSpPr>
      <dsp:spPr>
        <a:xfrm>
          <a:off x="7919294" y="291991"/>
          <a:ext cx="2552076" cy="2552076"/>
        </a:xfrm>
        <a:prstGeom prst="roundRect">
          <a:avLst>
            <a:gd name="adj" fmla="val 10000"/>
          </a:avLst>
        </a:prstGeom>
        <a:solidFill>
          <a:schemeClr val="accent1">
            <a:tint val="50000"/>
            <a:hueOff val="-11087617"/>
            <a:satOff val="71605"/>
            <a:lumOff val="18617"/>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7AFAF6D-4B21-3746-8F85-05AA0116FBCA}">
      <dsp:nvSpPr>
        <dsp:cNvPr id="0" name=""/>
        <dsp:cNvSpPr/>
      </dsp:nvSpPr>
      <dsp:spPr>
        <a:xfrm>
          <a:off x="8197702" y="1644221"/>
          <a:ext cx="2826169" cy="2910106"/>
        </a:xfrm>
        <a:prstGeom prst="roundRect">
          <a:avLst>
            <a:gd name="adj" fmla="val 1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kern="1200" dirty="0">
              <a:latin typeface="Tahoma" panose="020B0604030504040204" pitchFamily="34" charset="0"/>
              <a:ea typeface="Tahoma" panose="020B0604030504040204" pitchFamily="34" charset="0"/>
              <a:cs typeface="Tahoma" panose="020B0604030504040204" pitchFamily="34" charset="0"/>
            </a:rPr>
            <a:t>Bir sözcüğün farklı bir cümlede </a:t>
          </a:r>
          <a:r>
            <a:rPr lang="tr-TR" sz="1800" b="1" kern="1200" dirty="0">
              <a:latin typeface="Tahoma" panose="020B0604030504040204" pitchFamily="34" charset="0"/>
              <a:ea typeface="Tahoma" panose="020B0604030504040204" pitchFamily="34" charset="0"/>
              <a:cs typeface="Tahoma" panose="020B0604030504040204" pitchFamily="34" charset="0"/>
            </a:rPr>
            <a:t>farklı bir anlamı temsil ettiğini </a:t>
          </a:r>
          <a:r>
            <a:rPr lang="tr-TR" sz="1800" kern="1200" dirty="0">
              <a:latin typeface="Tahoma" panose="020B0604030504040204" pitchFamily="34" charset="0"/>
              <a:ea typeface="Tahoma" panose="020B0604030504040204" pitchFamily="34" charset="0"/>
              <a:cs typeface="Tahoma" panose="020B0604030504040204" pitchFamily="34" charset="0"/>
            </a:rPr>
            <a:t>anlamda güçlük. </a:t>
          </a:r>
        </a:p>
        <a:p>
          <a:pPr marL="171450" lvl="1" indent="-171450" algn="l" defTabSz="800100">
            <a:lnSpc>
              <a:spcPct val="90000"/>
            </a:lnSpc>
            <a:spcBef>
              <a:spcPct val="0"/>
            </a:spcBef>
            <a:spcAft>
              <a:spcPct val="15000"/>
            </a:spcAft>
            <a:buChar char="•"/>
          </a:pPr>
          <a:r>
            <a:rPr lang="tr-TR" sz="1800" kern="1200" dirty="0" err="1">
              <a:latin typeface="Tahoma" panose="020B0604030504040204" pitchFamily="34" charset="0"/>
              <a:ea typeface="Tahoma" panose="020B0604030504040204" pitchFamily="34" charset="0"/>
              <a:cs typeface="Tahoma" panose="020B0604030504040204" pitchFamily="34" charset="0"/>
            </a:rPr>
            <a:t>örn</a:t>
          </a:r>
          <a:r>
            <a:rPr lang="tr-TR" sz="1800" kern="1200" dirty="0">
              <a:latin typeface="Tahoma" panose="020B0604030504040204" pitchFamily="34" charset="0"/>
              <a:ea typeface="Tahoma" panose="020B0604030504040204" pitchFamily="34" charset="0"/>
              <a:cs typeface="Tahoma" panose="020B0604030504040204" pitchFamily="34" charset="0"/>
            </a:rPr>
            <a:t>., Bardağa su döktü/Sınavda ter döktü</a:t>
          </a:r>
        </a:p>
      </dsp:txBody>
      <dsp:txXfrm>
        <a:off x="8280478" y="1726997"/>
        <a:ext cx="2660617" cy="27445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1BE9B-9A59-7443-BF1A-44C1B51CAAE5}">
      <dsp:nvSpPr>
        <dsp:cNvPr id="0" name=""/>
        <dsp:cNvSpPr/>
      </dsp:nvSpPr>
      <dsp:spPr>
        <a:xfrm>
          <a:off x="0" y="285713"/>
          <a:ext cx="11029950" cy="478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69A422-58B9-424D-9C16-4CA18EAC0139}">
      <dsp:nvSpPr>
        <dsp:cNvPr id="0" name=""/>
        <dsp:cNvSpPr/>
      </dsp:nvSpPr>
      <dsp:spPr>
        <a:xfrm>
          <a:off x="551497" y="5273"/>
          <a:ext cx="7720964" cy="560879"/>
        </a:xfrm>
        <a:prstGeom prst="round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Sınırlı sözcük dağarcığı</a:t>
          </a:r>
        </a:p>
      </dsp:txBody>
      <dsp:txXfrm>
        <a:off x="578877" y="32653"/>
        <a:ext cx="7666204" cy="506119"/>
      </dsp:txXfrm>
    </dsp:sp>
    <dsp:sp modelId="{C5989BB8-431B-9B48-8107-268D614FCA83}">
      <dsp:nvSpPr>
        <dsp:cNvPr id="0" name=""/>
        <dsp:cNvSpPr/>
      </dsp:nvSpPr>
      <dsp:spPr>
        <a:xfrm>
          <a:off x="0" y="1147553"/>
          <a:ext cx="11029950" cy="4788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E0A6D2-F239-624F-ACF4-7C88678B4D1B}">
      <dsp:nvSpPr>
        <dsp:cNvPr id="0" name=""/>
        <dsp:cNvSpPr/>
      </dsp:nvSpPr>
      <dsp:spPr>
        <a:xfrm>
          <a:off x="551497" y="867113"/>
          <a:ext cx="7720964" cy="560879"/>
        </a:xfrm>
        <a:prstGeom prst="round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Sözel yönergeleri takip etmede güçlük</a:t>
          </a:r>
        </a:p>
      </dsp:txBody>
      <dsp:txXfrm>
        <a:off x="578877" y="894493"/>
        <a:ext cx="7666204" cy="506119"/>
      </dsp:txXfrm>
    </dsp:sp>
    <dsp:sp modelId="{E3FDABB5-D5E7-3E4D-853E-C94CAD272ABD}">
      <dsp:nvSpPr>
        <dsp:cNvPr id="0" name=""/>
        <dsp:cNvSpPr/>
      </dsp:nvSpPr>
      <dsp:spPr>
        <a:xfrm>
          <a:off x="0" y="2009393"/>
          <a:ext cx="11029950" cy="4788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47FA99-5913-954C-8444-3398C89165B5}">
      <dsp:nvSpPr>
        <dsp:cNvPr id="0" name=""/>
        <dsp:cNvSpPr/>
      </dsp:nvSpPr>
      <dsp:spPr>
        <a:xfrm>
          <a:off x="551497" y="1728953"/>
          <a:ext cx="7720964" cy="560879"/>
        </a:xfrm>
        <a:prstGeom prst="round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Kendini ifade etmede sınırlı sözcük kullanımı</a:t>
          </a:r>
        </a:p>
      </dsp:txBody>
      <dsp:txXfrm>
        <a:off x="578877" y="1756333"/>
        <a:ext cx="7666204" cy="506119"/>
      </dsp:txXfrm>
    </dsp:sp>
    <dsp:sp modelId="{366E3E22-4896-DC40-AADC-10048F923813}">
      <dsp:nvSpPr>
        <dsp:cNvPr id="0" name=""/>
        <dsp:cNvSpPr/>
      </dsp:nvSpPr>
      <dsp:spPr>
        <a:xfrm>
          <a:off x="0" y="2871233"/>
          <a:ext cx="11029950" cy="4788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74C581-FCF7-C044-9699-C9A4996B9588}">
      <dsp:nvSpPr>
        <dsp:cNvPr id="0" name=""/>
        <dsp:cNvSpPr/>
      </dsp:nvSpPr>
      <dsp:spPr>
        <a:xfrm>
          <a:off x="551497" y="2590793"/>
          <a:ext cx="7720964" cy="560879"/>
        </a:xfrm>
        <a:prstGeom prst="round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Soru sorma ve soruları anlamada güçlük</a:t>
          </a:r>
        </a:p>
      </dsp:txBody>
      <dsp:txXfrm>
        <a:off x="578877" y="2618173"/>
        <a:ext cx="7666204" cy="506119"/>
      </dsp:txXfrm>
    </dsp:sp>
    <dsp:sp modelId="{A97ED34A-12F4-3C49-9BE3-9324C8622EC1}">
      <dsp:nvSpPr>
        <dsp:cNvPr id="0" name=""/>
        <dsp:cNvSpPr/>
      </dsp:nvSpPr>
      <dsp:spPr>
        <a:xfrm>
          <a:off x="0" y="3954957"/>
          <a:ext cx="11029950" cy="478800"/>
        </a:xfrm>
        <a:prstGeom prst="rect">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46673B-1730-F14C-8C83-A3A1839EE070}">
      <dsp:nvSpPr>
        <dsp:cNvPr id="0" name=""/>
        <dsp:cNvSpPr/>
      </dsp:nvSpPr>
      <dsp:spPr>
        <a:xfrm>
          <a:off x="551497" y="3452633"/>
          <a:ext cx="7720964" cy="782764"/>
        </a:xfrm>
        <a:prstGeom prst="roundRect">
          <a:avLst/>
        </a:prstGeom>
        <a:gradFill rotWithShape="0">
          <a:gsLst>
            <a:gs pos="0">
              <a:schemeClr val="accent6">
                <a:hueOff val="0"/>
                <a:satOff val="0"/>
                <a:lumOff val="0"/>
                <a:alphaOff val="0"/>
                <a:tint val="68000"/>
                <a:alpha val="90000"/>
                <a:lumMod val="100000"/>
              </a:schemeClr>
            </a:gs>
            <a:gs pos="100000">
              <a:schemeClr val="accent6">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Aynı kategoride yer alan sözcükleri anlama ve ayırt etmede güçlük</a:t>
          </a:r>
        </a:p>
      </dsp:txBody>
      <dsp:txXfrm>
        <a:off x="589708" y="3490844"/>
        <a:ext cx="7644542" cy="70634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1DCCC-0311-634F-A245-E6C3DFCECA11}" type="datetimeFigureOut">
              <a:rPr lang="tr-TR" smtClean="0"/>
              <a:t>30.03.2026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539E-D2C9-FF4C-A869-2C9090B09138}" type="slidenum">
              <a:rPr lang="tr-TR" smtClean="0"/>
              <a:t>‹#›</a:t>
            </a:fld>
            <a:endParaRPr lang="tr-TR"/>
          </a:p>
        </p:txBody>
      </p:sp>
    </p:spTree>
    <p:extLst>
      <p:ext uri="{BB962C8B-B14F-4D97-AF65-F5344CB8AC3E}">
        <p14:creationId xmlns:p14="http://schemas.microsoft.com/office/powerpoint/2010/main" val="8390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75126E8-4F03-0C47-BDF5-F75910A7DF17}" type="datetimeFigureOut">
              <a:rPr lang="tr-TR" smtClean="0"/>
              <a:t>30.03.2026</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3378744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5126E8-4F03-0C47-BDF5-F75910A7DF17}" type="datetimeFigureOut">
              <a:rPr lang="tr-TR" smtClean="0"/>
              <a:t>30.03.2026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2489373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75126E8-4F03-0C47-BDF5-F75910A7DF17}" type="datetimeFigureOut">
              <a:rPr lang="tr-TR" smtClean="0"/>
              <a:t>30.03.2026</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139034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5126E8-4F03-0C47-BDF5-F75910A7DF17}" type="datetimeFigureOut">
              <a:rPr lang="tr-TR" smtClean="0"/>
              <a:t>30.03.2026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91195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5126E8-4F03-0C47-BDF5-F75910A7DF17}" type="datetimeFigureOut">
              <a:rPr lang="tr-TR" smtClean="0"/>
              <a:t>30.03.2026</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2654652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75126E8-4F03-0C47-BDF5-F75910A7DF17}" type="datetimeFigureOut">
              <a:rPr lang="tr-TR" smtClean="0"/>
              <a:t>30.03.2026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11847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75126E8-4F03-0C47-BDF5-F75910A7DF17}" type="datetimeFigureOut">
              <a:rPr lang="tr-TR" smtClean="0"/>
              <a:t>30.03.2026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63137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5126E8-4F03-0C47-BDF5-F75910A7DF17}" type="datetimeFigureOut">
              <a:rPr lang="tr-TR" smtClean="0"/>
              <a:t>30.03.2026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2739893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126E8-4F03-0C47-BDF5-F75910A7DF17}" type="datetimeFigureOut">
              <a:rPr lang="tr-TR" smtClean="0"/>
              <a:t>30.03.2026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366975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75126E8-4F03-0C47-BDF5-F75910A7DF17}" type="datetimeFigureOut">
              <a:rPr lang="tr-TR" smtClean="0"/>
              <a:t>30.03.2026</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163019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5126E8-4F03-0C47-BDF5-F75910A7DF17}" type="datetimeFigureOut">
              <a:rPr lang="tr-TR" smtClean="0"/>
              <a:t>30.03.2026</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33146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75126E8-4F03-0C47-BDF5-F75910A7DF17}" type="datetimeFigureOut">
              <a:rPr lang="tr-TR" smtClean="0"/>
              <a:t>30.03.2026</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73BD054-766C-D34C-B53F-1661DEC7C8D1}"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7926052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91B3E3-9B6A-1C4E-A6C1-0B94EE1EFCB0}"/>
              </a:ext>
            </a:extLst>
          </p:cNvPr>
          <p:cNvSpPr>
            <a:spLocks noGrp="1"/>
          </p:cNvSpPr>
          <p:nvPr>
            <p:ph type="ctrTitle"/>
          </p:nvPr>
        </p:nvSpPr>
        <p:spPr>
          <a:xfrm>
            <a:off x="581191" y="1020431"/>
            <a:ext cx="11232857" cy="1475013"/>
          </a:xfrm>
        </p:spPr>
        <p:txBody>
          <a:bodyPr>
            <a:normAutofit/>
          </a:bodyPr>
          <a:lstStyle/>
          <a:p>
            <a:pPr algn="ctr"/>
            <a:r>
              <a:rPr lang="tr-TR" b="1" dirty="0">
                <a:latin typeface="Tahoma" panose="020B0604030504040204" pitchFamily="34" charset="0"/>
                <a:ea typeface="Tahoma" panose="020B0604030504040204" pitchFamily="34" charset="0"/>
                <a:cs typeface="Tahoma" panose="020B0604030504040204" pitchFamily="34" charset="0"/>
              </a:rPr>
              <a:t>Gelişimsel dil bozuklukları</a:t>
            </a:r>
          </a:p>
        </p:txBody>
      </p:sp>
      <p:sp>
        <p:nvSpPr>
          <p:cNvPr id="3" name="Alt Başlık 2">
            <a:extLst>
              <a:ext uri="{FF2B5EF4-FFF2-40B4-BE49-F238E27FC236}">
                <a16:creationId xmlns:a16="http://schemas.microsoft.com/office/drawing/2014/main" id="{36AF2397-4D38-1448-8964-2B0E5115FAF5}"/>
              </a:ext>
            </a:extLst>
          </p:cNvPr>
          <p:cNvSpPr>
            <a:spLocks noGrp="1"/>
          </p:cNvSpPr>
          <p:nvPr>
            <p:ph type="subTitle" idx="1"/>
          </p:nvPr>
        </p:nvSpPr>
        <p:spPr/>
        <p:txBody>
          <a:bodyPr>
            <a:normAutofit/>
          </a:bodyPr>
          <a:lstStyle/>
          <a:p>
            <a:pPr algn="ctr"/>
            <a:r>
              <a:rPr lang="tr-TR" sz="2400" cap="none">
                <a:latin typeface="Tahoma" panose="020B0604030504040204" pitchFamily="34" charset="0"/>
                <a:ea typeface="Tahoma" panose="020B0604030504040204" pitchFamily="34" charset="0"/>
                <a:cs typeface="Tahoma" panose="020B0604030504040204" pitchFamily="34" charset="0"/>
              </a:rPr>
              <a:t>Doç. </a:t>
            </a:r>
            <a:r>
              <a:rPr lang="tr-TR" sz="2400" cap="none" dirty="0">
                <a:latin typeface="Tahoma" panose="020B0604030504040204" pitchFamily="34" charset="0"/>
                <a:ea typeface="Tahoma" panose="020B0604030504040204" pitchFamily="34" charset="0"/>
                <a:cs typeface="Tahoma" panose="020B0604030504040204" pitchFamily="34" charset="0"/>
              </a:rPr>
              <a:t>Dr. Emrah </a:t>
            </a:r>
            <a:r>
              <a:rPr lang="tr-TR" sz="2400" cap="none" dirty="0" err="1">
                <a:latin typeface="Tahoma" panose="020B0604030504040204" pitchFamily="34" charset="0"/>
                <a:ea typeface="Tahoma" panose="020B0604030504040204" pitchFamily="34" charset="0"/>
                <a:cs typeface="Tahoma" panose="020B0604030504040204" pitchFamily="34" charset="0"/>
              </a:rPr>
              <a:t>Gülboy</a:t>
            </a:r>
            <a:endParaRPr lang="tr-TR" sz="2400" cap="none"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a:extLst>
              <a:ext uri="{FF2B5EF4-FFF2-40B4-BE49-F238E27FC236}">
                <a16:creationId xmlns:a16="http://schemas.microsoft.com/office/drawing/2014/main" id="{AD3BCA46-7B04-CE41-9E03-9BAE5BDE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7" y="3222705"/>
            <a:ext cx="10993546" cy="301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374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13D6BD-46C8-C143-820D-C3A348231614}"/>
              </a:ext>
            </a:extLst>
          </p:cNvPr>
          <p:cNvSpPr>
            <a:spLocks noGrp="1"/>
          </p:cNvSpPr>
          <p:nvPr>
            <p:ph type="title"/>
          </p:nvPr>
        </p:nvSpPr>
        <p:spPr/>
        <p:txBody>
          <a:bodyPr>
            <a:normAutofit/>
          </a:bodyPr>
          <a:lstStyle/>
          <a:p>
            <a:pPr algn="ctr"/>
            <a:r>
              <a:rPr lang="tr-TR" sz="4000" b="1" cap="none" dirty="0" err="1">
                <a:latin typeface="Tahoma" panose="020B0604030504040204" pitchFamily="34" charset="0"/>
                <a:ea typeface="Tahoma" panose="020B0604030504040204" pitchFamily="34" charset="0"/>
                <a:cs typeface="Tahoma" panose="020B0604030504040204" pitchFamily="34" charset="0"/>
              </a:rPr>
              <a:t>Serebral</a:t>
            </a:r>
            <a:r>
              <a:rPr lang="tr-TR" sz="4000" b="1" cap="none" dirty="0">
                <a:latin typeface="Tahoma" panose="020B0604030504040204" pitchFamily="34" charset="0"/>
                <a:ea typeface="Tahoma" panose="020B0604030504040204" pitchFamily="34" charset="0"/>
                <a:cs typeface="Tahoma" panose="020B0604030504040204" pitchFamily="34" charset="0"/>
              </a:rPr>
              <a:t> </a:t>
            </a:r>
            <a:r>
              <a:rPr lang="tr-TR" sz="4000" b="1" cap="none" dirty="0" err="1">
                <a:latin typeface="Tahoma" panose="020B0604030504040204" pitchFamily="34" charset="0"/>
                <a:ea typeface="Tahoma" panose="020B0604030504040204" pitchFamily="34" charset="0"/>
                <a:cs typeface="Tahoma" panose="020B0604030504040204" pitchFamily="34" charset="0"/>
              </a:rPr>
              <a:t>Palsi</a:t>
            </a:r>
            <a:endParaRPr lang="tr-TR" sz="40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a:extLst>
              <a:ext uri="{FF2B5EF4-FFF2-40B4-BE49-F238E27FC236}">
                <a16:creationId xmlns:a16="http://schemas.microsoft.com/office/drawing/2014/main" id="{E0F5587F-30D3-224D-8BF5-50CFC8804654}"/>
              </a:ext>
            </a:extLst>
          </p:cNvPr>
          <p:cNvSpPr>
            <a:spLocks noGrp="1"/>
          </p:cNvSpPr>
          <p:nvPr>
            <p:ph idx="1"/>
          </p:nvPr>
        </p:nvSpPr>
        <p:spPr>
          <a:xfrm>
            <a:off x="410711" y="1855032"/>
            <a:ext cx="8671296" cy="4677504"/>
          </a:xfrm>
        </p:spPr>
        <p:txBody>
          <a:bodyPr>
            <a:normAutofit/>
          </a:bodyPr>
          <a:lstStyle/>
          <a:p>
            <a:pPr>
              <a:lnSpc>
                <a:spcPct val="150000"/>
              </a:lnSpc>
            </a:pPr>
            <a:r>
              <a:rPr lang="tr-TR" sz="2400" dirty="0" err="1">
                <a:latin typeface="Tahoma" panose="020B0604030504040204" pitchFamily="34" charset="0"/>
                <a:ea typeface="Tahoma" panose="020B0604030504040204" pitchFamily="34" charset="0"/>
                <a:cs typeface="Tahoma" panose="020B0604030504040204" pitchFamily="34" charset="0"/>
              </a:rPr>
              <a:t>Serebral</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palsi</a:t>
            </a:r>
            <a:r>
              <a:rPr lang="tr-TR" sz="2400" dirty="0">
                <a:latin typeface="Tahoma" panose="020B0604030504040204" pitchFamily="34" charset="0"/>
                <a:ea typeface="Tahoma" panose="020B0604030504040204" pitchFamily="34" charset="0"/>
                <a:cs typeface="Tahoma" panose="020B0604030504040204" pitchFamily="34" charset="0"/>
              </a:rPr>
              <a:t>, yani beyin felci insan vücudundaki kasların hareketlerini, </a:t>
            </a:r>
            <a:r>
              <a:rPr lang="tr-TR" sz="2400" dirty="0" err="1">
                <a:latin typeface="Tahoma" panose="020B0604030504040204" pitchFamily="34" charset="0"/>
                <a:ea typeface="Tahoma" panose="020B0604030504040204" pitchFamily="34" charset="0"/>
                <a:cs typeface="Tahoma" panose="020B0604030504040204" pitchFamily="34" charset="0"/>
              </a:rPr>
              <a:t>tonusunu</a:t>
            </a:r>
            <a:r>
              <a:rPr lang="tr-TR" sz="2400" dirty="0">
                <a:latin typeface="Tahoma" panose="020B0604030504040204" pitchFamily="34" charset="0"/>
                <a:ea typeface="Tahoma" panose="020B0604030504040204" pitchFamily="34" charset="0"/>
                <a:cs typeface="Tahoma" panose="020B0604030504040204" pitchFamily="34" charset="0"/>
              </a:rPr>
              <a:t> veya vücudun duruşunu etkileyen bir grup fiziksel engel durumuna verilen isimdir. </a:t>
            </a:r>
          </a:p>
          <a:p>
            <a:pPr>
              <a:lnSpc>
                <a:spcPct val="150000"/>
              </a:lnSpc>
            </a:pPr>
            <a:r>
              <a:rPr lang="tr-TR" sz="2400" dirty="0" err="1">
                <a:latin typeface="Tahoma" panose="020B0604030504040204" pitchFamily="34" charset="0"/>
                <a:ea typeface="Tahoma" panose="020B0604030504040204" pitchFamily="34" charset="0"/>
                <a:cs typeface="Tahoma" panose="020B0604030504040204" pitchFamily="34" charset="0"/>
              </a:rPr>
              <a:t>Serebral</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Palsi</a:t>
            </a:r>
            <a:r>
              <a:rPr lang="tr-TR" sz="2400" dirty="0">
                <a:latin typeface="Tahoma" panose="020B0604030504040204" pitchFamily="34" charset="0"/>
                <a:ea typeface="Tahoma" panose="020B0604030504040204" pitchFamily="34" charset="0"/>
                <a:cs typeface="Tahoma" panose="020B0604030504040204" pitchFamily="34" charset="0"/>
              </a:rPr>
              <a:t> çoğunlukla doğumdan önce olmak üzere olgunlaşmamış beynin gelişmesi sırasında meydana gelen hasardan kaynaklanır.</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Serebral palsi erken yaşta tedavi edildiğinde yaşam kalitesi yükselir">
            <a:extLst>
              <a:ext uri="{FF2B5EF4-FFF2-40B4-BE49-F238E27FC236}">
                <a16:creationId xmlns:a16="http://schemas.microsoft.com/office/drawing/2014/main" id="{B5492B9C-9A92-A749-9203-9998DFCD0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318890" y="3181801"/>
            <a:ext cx="4631050" cy="229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276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4B7DAE-0E47-A440-BF06-8F0116BFD5B3}"/>
              </a:ext>
            </a:extLst>
          </p:cNvPr>
          <p:cNvSpPr>
            <a:spLocks noGrp="1"/>
          </p:cNvSpPr>
          <p:nvPr>
            <p:ph type="title"/>
          </p:nvPr>
        </p:nvSpPr>
        <p:spPr/>
        <p:txBody>
          <a:bodyPr>
            <a:normAutofit/>
          </a:bodyPr>
          <a:lstStyle/>
          <a:p>
            <a:pPr algn="ctr"/>
            <a:r>
              <a:rPr lang="tr-TR" sz="36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600" b="1" cap="none" dirty="0">
                <a:latin typeface="Tahoma" panose="020B0604030504040204" pitchFamily="34" charset="0"/>
                <a:ea typeface="Tahoma" panose="020B0604030504040204" pitchFamily="34" charset="0"/>
                <a:cs typeface="Tahoma" panose="020B0604030504040204" pitchFamily="34" charset="0"/>
              </a:rPr>
              <a:t> Bozuklukları</a:t>
            </a:r>
          </a:p>
        </p:txBody>
      </p:sp>
      <p:graphicFrame>
        <p:nvGraphicFramePr>
          <p:cNvPr id="4" name="İçerik Yer Tutucusu 3">
            <a:extLst>
              <a:ext uri="{FF2B5EF4-FFF2-40B4-BE49-F238E27FC236}">
                <a16:creationId xmlns:a16="http://schemas.microsoft.com/office/drawing/2014/main" id="{C6B331C0-CF66-C142-AAD3-84AC9D370534}"/>
              </a:ext>
            </a:extLst>
          </p:cNvPr>
          <p:cNvGraphicFramePr>
            <a:graphicFrameLocks noGrp="1"/>
          </p:cNvGraphicFramePr>
          <p:nvPr>
            <p:ph idx="1"/>
            <p:extLst>
              <p:ext uri="{D42A27DB-BD31-4B8C-83A1-F6EECF244321}">
                <p14:modId xmlns:p14="http://schemas.microsoft.com/office/powerpoint/2010/main" val="4167412503"/>
              </p:ext>
            </p:extLst>
          </p:nvPr>
        </p:nvGraphicFramePr>
        <p:xfrm>
          <a:off x="581025" y="2181224"/>
          <a:ext cx="11029950" cy="4402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85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DF7A4B-E17E-2140-ABA3-CFD5005DE736}"/>
              </a:ext>
            </a:extLst>
          </p:cNvPr>
          <p:cNvSpPr>
            <a:spLocks noGrp="1"/>
          </p:cNvSpPr>
          <p:nvPr>
            <p:ph type="title"/>
          </p:nvPr>
        </p:nvSpPr>
        <p:spPr/>
        <p:txBody>
          <a:bodyPr>
            <a:normAutofit/>
          </a:bodyPr>
          <a:lstStyle/>
          <a:p>
            <a:pPr algn="ctr"/>
            <a:r>
              <a:rPr lang="tr-TR" sz="40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4000" b="1" cap="none" dirty="0">
                <a:latin typeface="Tahoma" panose="020B0604030504040204" pitchFamily="34" charset="0"/>
                <a:ea typeface="Tahoma" panose="020B0604030504040204" pitchFamily="34" charset="0"/>
                <a:cs typeface="Tahoma" panose="020B0604030504040204" pitchFamily="34" charset="0"/>
              </a:rPr>
              <a:t> Bozuklukları (devam)</a:t>
            </a:r>
            <a:endParaRPr sz="4000" dirty="0"/>
          </a:p>
        </p:txBody>
      </p:sp>
      <p:graphicFrame>
        <p:nvGraphicFramePr>
          <p:cNvPr id="4" name="İçerik Yer Tutucusu 3">
            <a:extLst>
              <a:ext uri="{FF2B5EF4-FFF2-40B4-BE49-F238E27FC236}">
                <a16:creationId xmlns:a16="http://schemas.microsoft.com/office/drawing/2014/main" id="{0DE40817-15E4-794F-A08E-834A3D74CFC0}"/>
              </a:ext>
            </a:extLst>
          </p:cNvPr>
          <p:cNvGraphicFramePr>
            <a:graphicFrameLocks noGrp="1"/>
          </p:cNvGraphicFramePr>
          <p:nvPr>
            <p:ph idx="1"/>
            <p:extLst>
              <p:ext uri="{D42A27DB-BD31-4B8C-83A1-F6EECF244321}">
                <p14:modId xmlns:p14="http://schemas.microsoft.com/office/powerpoint/2010/main" val="3655630539"/>
              </p:ext>
            </p:extLst>
          </p:nvPr>
        </p:nvGraphicFramePr>
        <p:xfrm>
          <a:off x="581025" y="2011680"/>
          <a:ext cx="1102995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56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7014A0-07CA-3341-A491-AED91CE900B5}"/>
              </a:ext>
            </a:extLst>
          </p:cNvPr>
          <p:cNvSpPr>
            <a:spLocks noGrp="1"/>
          </p:cNvSpPr>
          <p:nvPr>
            <p:ph type="title"/>
          </p:nvPr>
        </p:nvSpPr>
        <p:spPr/>
        <p:txBody>
          <a:bodyPr>
            <a:normAutofit fontScale="90000"/>
          </a:bodyPr>
          <a:lstStyle/>
          <a:p>
            <a:pPr algn="ctr"/>
            <a:r>
              <a:rPr lang="tr-TR" sz="32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200" b="1" cap="none" dirty="0">
                <a:latin typeface="Tahoma" panose="020B0604030504040204" pitchFamily="34" charset="0"/>
                <a:ea typeface="Tahoma" panose="020B0604030504040204" pitchFamily="34" charset="0"/>
                <a:cs typeface="Tahoma" panose="020B0604030504040204" pitchFamily="34" charset="0"/>
              </a:rPr>
              <a:t> Bozukluğu Olan Çocuklarda Gözlenen Özellikler</a:t>
            </a:r>
          </a:p>
        </p:txBody>
      </p:sp>
      <p:graphicFrame>
        <p:nvGraphicFramePr>
          <p:cNvPr id="4" name="İçerik Yer Tutucusu 3">
            <a:extLst>
              <a:ext uri="{FF2B5EF4-FFF2-40B4-BE49-F238E27FC236}">
                <a16:creationId xmlns:a16="http://schemas.microsoft.com/office/drawing/2014/main" id="{9E454290-4A98-4B49-92FC-6104027AB787}"/>
              </a:ext>
            </a:extLst>
          </p:cNvPr>
          <p:cNvGraphicFramePr>
            <a:graphicFrameLocks noGrp="1"/>
          </p:cNvGraphicFramePr>
          <p:nvPr>
            <p:ph idx="1"/>
          </p:nvPr>
        </p:nvGraphicFramePr>
        <p:xfrm>
          <a:off x="581025" y="2181224"/>
          <a:ext cx="11029950" cy="4439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040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7014A0-07CA-3341-A491-AED91CE900B5}"/>
              </a:ext>
            </a:extLst>
          </p:cNvPr>
          <p:cNvSpPr>
            <a:spLocks noGrp="1"/>
          </p:cNvSpPr>
          <p:nvPr>
            <p:ph type="title"/>
          </p:nvPr>
        </p:nvSpPr>
        <p:spPr/>
        <p:txBody>
          <a:bodyPr>
            <a:normAutofit fontScale="90000"/>
          </a:bodyPr>
          <a:lstStyle/>
          <a:p>
            <a:pPr algn="ctr"/>
            <a:r>
              <a:rPr lang="tr-TR" sz="32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200" b="1" cap="none" dirty="0">
                <a:latin typeface="Tahoma" panose="020B0604030504040204" pitchFamily="34" charset="0"/>
                <a:ea typeface="Tahoma" panose="020B0604030504040204" pitchFamily="34" charset="0"/>
                <a:cs typeface="Tahoma" panose="020B0604030504040204" pitchFamily="34" charset="0"/>
              </a:rPr>
              <a:t> Bozukluğu Olan Çocuklarda Gözlenen Özellikler (devam)</a:t>
            </a:r>
          </a:p>
        </p:txBody>
      </p:sp>
      <p:graphicFrame>
        <p:nvGraphicFramePr>
          <p:cNvPr id="4" name="İçerik Yer Tutucusu 3">
            <a:extLst>
              <a:ext uri="{FF2B5EF4-FFF2-40B4-BE49-F238E27FC236}">
                <a16:creationId xmlns:a16="http://schemas.microsoft.com/office/drawing/2014/main" id="{9E454290-4A98-4B49-92FC-6104027AB787}"/>
              </a:ext>
            </a:extLst>
          </p:cNvPr>
          <p:cNvGraphicFramePr>
            <a:graphicFrameLocks noGrp="1"/>
          </p:cNvGraphicFramePr>
          <p:nvPr>
            <p:ph idx="1"/>
            <p:extLst>
              <p:ext uri="{D42A27DB-BD31-4B8C-83A1-F6EECF244321}">
                <p14:modId xmlns:p14="http://schemas.microsoft.com/office/powerpoint/2010/main" val="3581794706"/>
              </p:ext>
            </p:extLst>
          </p:nvPr>
        </p:nvGraphicFramePr>
        <p:xfrm>
          <a:off x="581025" y="1975104"/>
          <a:ext cx="11029950" cy="464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51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0C3E33-4DDF-514D-96D5-7FAF544A552D}"/>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İşitme Yetersizliği Olan Çocuklarda </a:t>
            </a:r>
            <a:r>
              <a:rPr lang="tr-TR" sz="32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200" b="1" cap="none" dirty="0">
                <a:latin typeface="Tahoma" panose="020B0604030504040204" pitchFamily="34" charset="0"/>
                <a:ea typeface="Tahoma" panose="020B0604030504040204" pitchFamily="34" charset="0"/>
                <a:cs typeface="Tahoma" panose="020B0604030504040204" pitchFamily="34" charset="0"/>
              </a:rPr>
              <a:t> Bozuklukları</a:t>
            </a:r>
          </a:p>
        </p:txBody>
      </p:sp>
      <p:graphicFrame>
        <p:nvGraphicFramePr>
          <p:cNvPr id="4" name="İçerik Yer Tutucusu 3">
            <a:extLst>
              <a:ext uri="{FF2B5EF4-FFF2-40B4-BE49-F238E27FC236}">
                <a16:creationId xmlns:a16="http://schemas.microsoft.com/office/drawing/2014/main" id="{45B3916A-0552-1C4A-8C2B-2E0AA2F9C4FE}"/>
              </a:ext>
            </a:extLst>
          </p:cNvPr>
          <p:cNvGraphicFramePr>
            <a:graphicFrameLocks noGrp="1"/>
          </p:cNvGraphicFramePr>
          <p:nvPr>
            <p:ph idx="1"/>
            <p:extLst>
              <p:ext uri="{D42A27DB-BD31-4B8C-83A1-F6EECF244321}">
                <p14:modId xmlns:p14="http://schemas.microsoft.com/office/powerpoint/2010/main" val="45297905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80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48898C-1294-7544-B5C5-F3542F648FF9}"/>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Zihin Yetersizliği Olan Çocuklarda </a:t>
            </a:r>
            <a:r>
              <a:rPr lang="tr-TR" sz="32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200" b="1" cap="none" dirty="0">
                <a:latin typeface="Tahoma" panose="020B0604030504040204" pitchFamily="34" charset="0"/>
                <a:ea typeface="Tahoma" panose="020B0604030504040204" pitchFamily="34" charset="0"/>
                <a:cs typeface="Tahoma" panose="020B0604030504040204" pitchFamily="34" charset="0"/>
              </a:rPr>
              <a:t> Bozuklukları</a:t>
            </a:r>
            <a:endParaRPr sz="3200" dirty="0"/>
          </a:p>
        </p:txBody>
      </p:sp>
      <p:graphicFrame>
        <p:nvGraphicFramePr>
          <p:cNvPr id="4" name="İçerik Yer Tutucusu 3">
            <a:extLst>
              <a:ext uri="{FF2B5EF4-FFF2-40B4-BE49-F238E27FC236}">
                <a16:creationId xmlns:a16="http://schemas.microsoft.com/office/drawing/2014/main" id="{EE16158B-1E2D-AA40-80E4-2E9FEDB20E0A}"/>
              </a:ext>
            </a:extLst>
          </p:cNvPr>
          <p:cNvGraphicFramePr>
            <a:graphicFrameLocks noGrp="1"/>
          </p:cNvGraphicFramePr>
          <p:nvPr>
            <p:ph idx="1"/>
            <p:extLst>
              <p:ext uri="{D42A27DB-BD31-4B8C-83A1-F6EECF244321}">
                <p14:modId xmlns:p14="http://schemas.microsoft.com/office/powerpoint/2010/main" val="674608583"/>
              </p:ext>
            </p:extLst>
          </p:nvPr>
        </p:nvGraphicFramePr>
        <p:xfrm>
          <a:off x="581025" y="2181224"/>
          <a:ext cx="11029950" cy="443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4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BD61EB-685E-BC42-928B-7E77D769F275}"/>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Otizm Spektrum Bozukluğu Olan Çocuklarda </a:t>
            </a:r>
            <a:r>
              <a:rPr lang="tr-TR" sz="32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200" b="1" cap="none" dirty="0">
                <a:latin typeface="Tahoma" panose="020B0604030504040204" pitchFamily="34" charset="0"/>
                <a:ea typeface="Tahoma" panose="020B0604030504040204" pitchFamily="34" charset="0"/>
                <a:cs typeface="Tahoma" panose="020B0604030504040204" pitchFamily="34" charset="0"/>
              </a:rPr>
              <a:t> Bozuklukları</a:t>
            </a:r>
            <a:endParaRPr sz="3200" dirty="0"/>
          </a:p>
        </p:txBody>
      </p:sp>
      <p:graphicFrame>
        <p:nvGraphicFramePr>
          <p:cNvPr id="6" name="İçerik Yer Tutucusu 5">
            <a:extLst>
              <a:ext uri="{FF2B5EF4-FFF2-40B4-BE49-F238E27FC236}">
                <a16:creationId xmlns:a16="http://schemas.microsoft.com/office/drawing/2014/main" id="{D79CA2F2-8105-CC47-8C56-EA46107A0FE8}"/>
              </a:ext>
            </a:extLst>
          </p:cNvPr>
          <p:cNvGraphicFramePr>
            <a:graphicFrameLocks noGrp="1"/>
          </p:cNvGraphicFramePr>
          <p:nvPr>
            <p:ph idx="1"/>
            <p:extLst>
              <p:ext uri="{D42A27DB-BD31-4B8C-83A1-F6EECF244321}">
                <p14:modId xmlns:p14="http://schemas.microsoft.com/office/powerpoint/2010/main" val="3708788570"/>
              </p:ext>
            </p:extLst>
          </p:nvPr>
        </p:nvGraphicFramePr>
        <p:xfrm>
          <a:off x="581025" y="1983784"/>
          <a:ext cx="11029950" cy="463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17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788DFB-3099-894E-91E9-765F71E345B5}"/>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Özgül Dil Bozukluğu Olan Çocuklarda </a:t>
            </a:r>
            <a:r>
              <a:rPr lang="tr-TR" sz="32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200" b="1" cap="none" dirty="0">
                <a:latin typeface="Tahoma" panose="020B0604030504040204" pitchFamily="34" charset="0"/>
                <a:ea typeface="Tahoma" panose="020B0604030504040204" pitchFamily="34" charset="0"/>
                <a:cs typeface="Tahoma" panose="020B0604030504040204" pitchFamily="34" charset="0"/>
              </a:rPr>
              <a:t> Bozuklukları</a:t>
            </a:r>
            <a:endParaRPr sz="3200" dirty="0"/>
          </a:p>
        </p:txBody>
      </p:sp>
      <p:graphicFrame>
        <p:nvGraphicFramePr>
          <p:cNvPr id="4" name="İçerik Yer Tutucusu 3">
            <a:extLst>
              <a:ext uri="{FF2B5EF4-FFF2-40B4-BE49-F238E27FC236}">
                <a16:creationId xmlns:a16="http://schemas.microsoft.com/office/drawing/2014/main" id="{633E6A05-6945-0549-8DC8-D097DF5614DC}"/>
              </a:ext>
            </a:extLst>
          </p:cNvPr>
          <p:cNvGraphicFramePr>
            <a:graphicFrameLocks noGrp="1"/>
          </p:cNvGraphicFramePr>
          <p:nvPr>
            <p:ph idx="1"/>
            <p:extLst>
              <p:ext uri="{D42A27DB-BD31-4B8C-83A1-F6EECF244321}">
                <p14:modId xmlns:p14="http://schemas.microsoft.com/office/powerpoint/2010/main" val="877311700"/>
              </p:ext>
            </p:extLst>
          </p:nvPr>
        </p:nvGraphicFramePr>
        <p:xfrm>
          <a:off x="581025" y="1937288"/>
          <a:ext cx="11029950" cy="4757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7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8809D5-ECC0-AB4F-9E09-428E352E1E6D}"/>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Gelişimsel Apraksisi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Anlambilgisi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23ACC0A3-8DD2-BE44-A185-2D7683C93CA9}"/>
              </a:ext>
            </a:extLst>
          </p:cNvPr>
          <p:cNvGraphicFramePr>
            <a:graphicFrameLocks noGrp="1"/>
          </p:cNvGraphicFramePr>
          <p:nvPr>
            <p:ph idx="1"/>
            <p:extLst>
              <p:ext uri="{D42A27DB-BD31-4B8C-83A1-F6EECF244321}">
                <p14:modId xmlns:p14="http://schemas.microsoft.com/office/powerpoint/2010/main" val="4176777800"/>
              </p:ext>
            </p:extLst>
          </p:nvPr>
        </p:nvGraphicFramePr>
        <p:xfrm>
          <a:off x="581025" y="2030278"/>
          <a:ext cx="11029950" cy="471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530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A36926-864B-D44A-BAC7-133B8B61C59E}"/>
              </a:ext>
            </a:extLst>
          </p:cNvPr>
          <p:cNvSpPr>
            <a:spLocks noGrp="1"/>
          </p:cNvSpPr>
          <p:nvPr>
            <p:ph type="title"/>
          </p:nvPr>
        </p:nvSpPr>
        <p:spPr/>
        <p:txBody>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Giriş</a:t>
            </a:r>
            <a:endParaRP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İçerik Yer Tutucusu 3">
            <a:extLst>
              <a:ext uri="{FF2B5EF4-FFF2-40B4-BE49-F238E27FC236}">
                <a16:creationId xmlns:a16="http://schemas.microsoft.com/office/drawing/2014/main" id="{54B34202-38B4-6D41-83FC-A72787CD5455}"/>
              </a:ext>
            </a:extLst>
          </p:cNvPr>
          <p:cNvGraphicFramePr>
            <a:graphicFrameLocks noGrp="1"/>
          </p:cNvGraphicFramePr>
          <p:nvPr>
            <p:ph idx="1"/>
            <p:extLst>
              <p:ext uri="{D42A27DB-BD31-4B8C-83A1-F6EECF244321}">
                <p14:modId xmlns:p14="http://schemas.microsoft.com/office/powerpoint/2010/main" val="914638741"/>
              </p:ext>
            </p:extLst>
          </p:nvPr>
        </p:nvGraphicFramePr>
        <p:xfrm>
          <a:off x="581025" y="2072641"/>
          <a:ext cx="11029950" cy="4584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55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E38E19-9E18-6145-8E66-4F81C59DBBEA}"/>
              </a:ext>
            </a:extLst>
          </p:cNvPr>
          <p:cNvSpPr>
            <a:spLocks noGrp="1"/>
          </p:cNvSpPr>
          <p:nvPr>
            <p:ph type="title"/>
          </p:nvPr>
        </p:nvSpPr>
        <p:spPr/>
        <p:txBody>
          <a:bodyPr>
            <a:normAutofit fontScale="90000"/>
          </a:bodyPr>
          <a:lstStyle/>
          <a:p>
            <a:r>
              <a:rPr lang="tr-TR" sz="3200" b="1" cap="none" dirty="0" err="1">
                <a:latin typeface="Tahoma" panose="020B0604030504040204" pitchFamily="34" charset="0"/>
                <a:ea typeface="Tahoma" panose="020B0604030504040204" pitchFamily="34" charset="0"/>
                <a:cs typeface="Tahoma" panose="020B0604030504040204" pitchFamily="34" charset="0"/>
              </a:rPr>
              <a:t>Serebral</a:t>
            </a:r>
            <a:r>
              <a:rPr lang="tr-TR" sz="3200" b="1" cap="none" dirty="0">
                <a:latin typeface="Tahoma" panose="020B0604030504040204" pitchFamily="34" charset="0"/>
                <a:ea typeface="Tahoma" panose="020B0604030504040204" pitchFamily="34" charset="0"/>
                <a:cs typeface="Tahoma" panose="020B0604030504040204" pitchFamily="34" charset="0"/>
              </a:rPr>
              <a:t> </a:t>
            </a:r>
            <a:r>
              <a:rPr lang="tr-TR" sz="3200" b="1" cap="none" dirty="0" err="1">
                <a:latin typeface="Tahoma" panose="020B0604030504040204" pitchFamily="34" charset="0"/>
                <a:ea typeface="Tahoma" panose="020B0604030504040204" pitchFamily="34" charset="0"/>
                <a:cs typeface="Tahoma" panose="020B0604030504040204" pitchFamily="34" charset="0"/>
              </a:rPr>
              <a:t>Palsisi</a:t>
            </a:r>
            <a:r>
              <a:rPr lang="tr-TR" sz="3200" b="1" cap="none" dirty="0">
                <a:latin typeface="Tahoma" panose="020B0604030504040204" pitchFamily="34" charset="0"/>
                <a:ea typeface="Tahoma" panose="020B0604030504040204" pitchFamily="34" charset="0"/>
                <a:cs typeface="Tahoma" panose="020B0604030504040204" pitchFamily="34" charset="0"/>
              </a:rPr>
              <a:t> Olan Çocuklarda </a:t>
            </a:r>
            <a:r>
              <a:rPr lang="tr-TR" sz="3200" b="1" cap="none" dirty="0" err="1">
                <a:latin typeface="Tahoma" panose="020B0604030504040204" pitchFamily="34" charset="0"/>
                <a:ea typeface="Tahoma" panose="020B0604030504040204" pitchFamily="34" charset="0"/>
                <a:cs typeface="Tahoma" panose="020B0604030504040204" pitchFamily="34" charset="0"/>
              </a:rPr>
              <a:t>Anlambilgisi</a:t>
            </a:r>
            <a:r>
              <a:rPr lang="tr-TR" sz="3200" b="1" cap="none" dirty="0">
                <a:latin typeface="Tahoma" panose="020B0604030504040204" pitchFamily="34" charset="0"/>
                <a:ea typeface="Tahoma" panose="020B0604030504040204" pitchFamily="34" charset="0"/>
                <a:cs typeface="Tahoma" panose="020B0604030504040204" pitchFamily="34" charset="0"/>
              </a:rPr>
              <a:t> Bozuklukları</a:t>
            </a:r>
            <a:endParaRPr sz="3200" dirty="0"/>
          </a:p>
        </p:txBody>
      </p:sp>
      <p:graphicFrame>
        <p:nvGraphicFramePr>
          <p:cNvPr id="4" name="İçerik Yer Tutucusu 3">
            <a:extLst>
              <a:ext uri="{FF2B5EF4-FFF2-40B4-BE49-F238E27FC236}">
                <a16:creationId xmlns:a16="http://schemas.microsoft.com/office/drawing/2014/main" id="{C54E7D71-C968-044D-989C-6E474D658901}"/>
              </a:ext>
            </a:extLst>
          </p:cNvPr>
          <p:cNvGraphicFramePr>
            <a:graphicFrameLocks noGrp="1"/>
          </p:cNvGraphicFramePr>
          <p:nvPr>
            <p:ph idx="1"/>
            <p:extLst>
              <p:ext uri="{D42A27DB-BD31-4B8C-83A1-F6EECF244321}">
                <p14:modId xmlns:p14="http://schemas.microsoft.com/office/powerpoint/2010/main" val="331729086"/>
              </p:ext>
            </p:extLst>
          </p:nvPr>
        </p:nvGraphicFramePr>
        <p:xfrm>
          <a:off x="581025" y="1715956"/>
          <a:ext cx="11029950" cy="485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690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C2ED6B-A69E-6D4D-96D3-20A3DF27E254}"/>
              </a:ext>
            </a:extLst>
          </p:cNvPr>
          <p:cNvSpPr>
            <a:spLocks noGrp="1"/>
          </p:cNvSpPr>
          <p:nvPr>
            <p:ph type="title"/>
          </p:nvPr>
        </p:nvSpPr>
        <p:spPr/>
        <p:txBody>
          <a:bodyPr>
            <a:normAutofit/>
          </a:bodyPr>
          <a:lstStyle/>
          <a:p>
            <a:pPr algn="ctr"/>
            <a:r>
              <a:rPr lang="tr-TR" sz="4000" b="1" dirty="0">
                <a:latin typeface="Tahoma" panose="020B0604030504040204" pitchFamily="34" charset="0"/>
                <a:ea typeface="Tahoma" panose="020B0604030504040204" pitchFamily="34" charset="0"/>
                <a:cs typeface="Tahoma" panose="020B0604030504040204" pitchFamily="34" charset="0"/>
              </a:rPr>
              <a:t>SESBİLGİSİ BOZUKLUKLARI</a:t>
            </a:r>
            <a:endParaRPr sz="40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İçerik Yer Tutucusu 3">
            <a:extLst>
              <a:ext uri="{FF2B5EF4-FFF2-40B4-BE49-F238E27FC236}">
                <a16:creationId xmlns:a16="http://schemas.microsoft.com/office/drawing/2014/main" id="{D90C02E7-5199-EE4F-B67D-4B05A94293A6}"/>
              </a:ext>
            </a:extLst>
          </p:cNvPr>
          <p:cNvGraphicFramePr>
            <a:graphicFrameLocks noGrp="1"/>
          </p:cNvGraphicFramePr>
          <p:nvPr>
            <p:ph idx="1"/>
            <p:extLst>
              <p:ext uri="{D42A27DB-BD31-4B8C-83A1-F6EECF244321}">
                <p14:modId xmlns:p14="http://schemas.microsoft.com/office/powerpoint/2010/main" val="1975979435"/>
              </p:ext>
            </p:extLst>
          </p:nvPr>
        </p:nvGraphicFramePr>
        <p:xfrm>
          <a:off x="581025" y="1983783"/>
          <a:ext cx="11029950" cy="4587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23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A2809-4B26-A548-8EF3-55A7315A5ACE}"/>
              </a:ext>
            </a:extLst>
          </p:cNvPr>
          <p:cNvSpPr>
            <a:spLocks noGrp="1"/>
          </p:cNvSpPr>
          <p:nvPr>
            <p:ph type="title"/>
          </p:nvPr>
        </p:nvSpPr>
        <p:spPr/>
        <p:txBody>
          <a:bodyPr>
            <a:normAutofit/>
          </a:bodyPr>
          <a:lstStyle/>
          <a:p>
            <a:pPr algn="ctr"/>
            <a:r>
              <a:rPr lang="tr-TR" sz="3600" b="1" cap="none" dirty="0" err="1">
                <a:latin typeface="Tahoma" panose="020B0604030504040204" pitchFamily="34" charset="0"/>
                <a:ea typeface="Tahoma" panose="020B0604030504040204" pitchFamily="34" charset="0"/>
                <a:cs typeface="Tahoma" panose="020B0604030504040204" pitchFamily="34" charset="0"/>
              </a:rPr>
              <a:t>Sesbilgisel</a:t>
            </a:r>
            <a:r>
              <a:rPr lang="tr-TR" sz="3600" b="1" cap="none" dirty="0">
                <a:latin typeface="Tahoma" panose="020B0604030504040204" pitchFamily="34" charset="0"/>
                <a:ea typeface="Tahoma" panose="020B0604030504040204" pitchFamily="34" charset="0"/>
                <a:cs typeface="Tahoma" panose="020B0604030504040204" pitchFamily="34" charset="0"/>
              </a:rPr>
              <a:t> Bozukluklar (Devam)</a:t>
            </a:r>
          </a:p>
        </p:txBody>
      </p:sp>
      <p:graphicFrame>
        <p:nvGraphicFramePr>
          <p:cNvPr id="4" name="Tablo 4">
            <a:extLst>
              <a:ext uri="{FF2B5EF4-FFF2-40B4-BE49-F238E27FC236}">
                <a16:creationId xmlns:a16="http://schemas.microsoft.com/office/drawing/2014/main" id="{4E80B75E-A557-F34B-8A0B-5E05CF7B609E}"/>
              </a:ext>
            </a:extLst>
          </p:cNvPr>
          <p:cNvGraphicFramePr>
            <a:graphicFrameLocks noGrp="1"/>
          </p:cNvGraphicFramePr>
          <p:nvPr>
            <p:ph idx="1"/>
            <p:extLst>
              <p:ext uri="{D42A27DB-BD31-4B8C-83A1-F6EECF244321}">
                <p14:modId xmlns:p14="http://schemas.microsoft.com/office/powerpoint/2010/main" val="1713758194"/>
              </p:ext>
            </p:extLst>
          </p:nvPr>
        </p:nvGraphicFramePr>
        <p:xfrm>
          <a:off x="581025" y="2043288"/>
          <a:ext cx="11029950" cy="2716242"/>
        </p:xfrm>
        <a:graphic>
          <a:graphicData uri="http://schemas.openxmlformats.org/drawingml/2006/table">
            <a:tbl>
              <a:tblPr firstRow="1" bandRow="1">
                <a:tableStyleId>{7DF18680-E054-41AD-8BC1-D1AEF772440D}</a:tableStyleId>
              </a:tblPr>
              <a:tblGrid>
                <a:gridCol w="5514975">
                  <a:extLst>
                    <a:ext uri="{9D8B030D-6E8A-4147-A177-3AD203B41FA5}">
                      <a16:colId xmlns:a16="http://schemas.microsoft.com/office/drawing/2014/main" val="2994635542"/>
                    </a:ext>
                  </a:extLst>
                </a:gridCol>
                <a:gridCol w="5514975">
                  <a:extLst>
                    <a:ext uri="{9D8B030D-6E8A-4147-A177-3AD203B41FA5}">
                      <a16:colId xmlns:a16="http://schemas.microsoft.com/office/drawing/2014/main" val="2144231580"/>
                    </a:ext>
                  </a:extLst>
                </a:gridCol>
              </a:tblGrid>
              <a:tr h="484806">
                <a:tc gridSpan="2">
                  <a:txBody>
                    <a:bodyPr/>
                    <a:lstStyle/>
                    <a:p>
                      <a:pPr algn="ctr"/>
                      <a:r>
                        <a:rPr lang="tr-TR" sz="2000" b="1" dirty="0">
                          <a:solidFill>
                            <a:schemeClr val="tx1"/>
                          </a:solidFill>
                          <a:latin typeface="Tahoma" panose="020B0604030504040204" pitchFamily="34" charset="0"/>
                          <a:ea typeface="Tahoma" panose="020B0604030504040204" pitchFamily="34" charset="0"/>
                          <a:cs typeface="Tahoma" panose="020B0604030504040204" pitchFamily="34" charset="0"/>
                        </a:rPr>
                        <a:t>Seslerin edinim sırası</a:t>
                      </a:r>
                      <a:endParaRPr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dirty="0"/>
                    </a:p>
                  </a:txBody>
                  <a:tcPr/>
                </a:tc>
                <a:extLst>
                  <a:ext uri="{0D108BD9-81ED-4DB2-BD59-A6C34878D82A}">
                    <a16:rowId xmlns:a16="http://schemas.microsoft.com/office/drawing/2014/main" val="582447794"/>
                  </a:ext>
                </a:extLst>
              </a:tr>
              <a:tr h="557859">
                <a:tc>
                  <a:txBody>
                    <a:bodyPr/>
                    <a:lstStyle/>
                    <a:p>
                      <a:r>
                        <a:rPr lang="tr-TR" sz="2000">
                          <a:effectLst/>
                          <a:latin typeface="Tahoma" panose="020B0604030504040204" pitchFamily="34" charset="0"/>
                          <a:ea typeface="Tahoma" panose="020B0604030504040204" pitchFamily="34" charset="0"/>
                          <a:cs typeface="Tahoma" panose="020B0604030504040204" pitchFamily="34" charset="0"/>
                        </a:rPr>
                        <a:t>1 yaş 6 ay- 2 yaş 11ay</a:t>
                      </a:r>
                    </a:p>
                  </a:txBody>
                  <a:tcPr marR="95250" marT="76200" marB="76200" anchor="ctr"/>
                </a:tc>
                <a:tc>
                  <a:txBody>
                    <a:bodyPr/>
                    <a:lstStyle/>
                    <a:p>
                      <a:r>
                        <a:rPr lang="tr-TR" sz="2000">
                          <a:effectLst/>
                          <a:latin typeface="Tahoma" panose="020B0604030504040204" pitchFamily="34" charset="0"/>
                          <a:ea typeface="Tahoma" panose="020B0604030504040204" pitchFamily="34" charset="0"/>
                          <a:cs typeface="Tahoma" panose="020B0604030504040204" pitchFamily="34" charset="0"/>
                        </a:rPr>
                        <a:t>b, d, t, k, m, n, y</a:t>
                      </a:r>
                    </a:p>
                  </a:txBody>
                  <a:tcPr marL="95250" marR="95250" marT="76200" marB="76200" anchor="ctr"/>
                </a:tc>
                <a:extLst>
                  <a:ext uri="{0D108BD9-81ED-4DB2-BD59-A6C34878D82A}">
                    <a16:rowId xmlns:a16="http://schemas.microsoft.com/office/drawing/2014/main" val="2538018890"/>
                  </a:ext>
                </a:extLst>
              </a:tr>
              <a:tr h="557859">
                <a:tc>
                  <a:txBody>
                    <a:bodyPr/>
                    <a:lstStyle/>
                    <a:p>
                      <a:r>
                        <a:rPr lang="tr-TR" sz="2000">
                          <a:effectLst/>
                          <a:latin typeface="Tahoma" panose="020B0604030504040204" pitchFamily="34" charset="0"/>
                          <a:ea typeface="Tahoma" panose="020B0604030504040204" pitchFamily="34" charset="0"/>
                          <a:cs typeface="Tahoma" panose="020B0604030504040204" pitchFamily="34" charset="0"/>
                        </a:rPr>
                        <a:t>3 yaş 0 ay -3 yaş 11 ay</a:t>
                      </a:r>
                    </a:p>
                  </a:txBody>
                  <a:tcPr marR="95250" marT="76200" marB="76200" anchor="ctr"/>
                </a:tc>
                <a:tc>
                  <a:txBody>
                    <a:bodyPr/>
                    <a:lstStyle/>
                    <a:p>
                      <a:r>
                        <a:rPr lang="tr-TR" sz="2000">
                          <a:effectLst/>
                          <a:latin typeface="Tahoma" panose="020B0604030504040204" pitchFamily="34" charset="0"/>
                          <a:ea typeface="Tahoma" panose="020B0604030504040204" pitchFamily="34" charset="0"/>
                          <a:cs typeface="Tahoma" panose="020B0604030504040204" pitchFamily="34" charset="0"/>
                        </a:rPr>
                        <a:t>p, t, g, k, n, ş, c, ç, l, y, v, f, s, z, j, h, r</a:t>
                      </a:r>
                    </a:p>
                  </a:txBody>
                  <a:tcPr marL="95250" marR="95250" marT="76200" marB="76200" anchor="ctr"/>
                </a:tc>
                <a:extLst>
                  <a:ext uri="{0D108BD9-81ED-4DB2-BD59-A6C34878D82A}">
                    <a16:rowId xmlns:a16="http://schemas.microsoft.com/office/drawing/2014/main" val="1254727613"/>
                  </a:ext>
                </a:extLst>
              </a:tr>
              <a:tr h="557859">
                <a:tc>
                  <a:txBody>
                    <a:bodyPr/>
                    <a:lstStyle/>
                    <a:p>
                      <a:r>
                        <a:rPr lang="tr-TR" sz="2000">
                          <a:effectLst/>
                          <a:latin typeface="Tahoma" panose="020B0604030504040204" pitchFamily="34" charset="0"/>
                          <a:ea typeface="Tahoma" panose="020B0604030504040204" pitchFamily="34" charset="0"/>
                          <a:cs typeface="Tahoma" panose="020B0604030504040204" pitchFamily="34" charset="0"/>
                        </a:rPr>
                        <a:t>4 yaş 0 ay -4 yaş 11 ay</a:t>
                      </a:r>
                    </a:p>
                  </a:txBody>
                  <a:tcPr marR="95250" marT="76200" marB="76200" anchor="ctr"/>
                </a:tc>
                <a:tc>
                  <a:txBody>
                    <a:bodyPr/>
                    <a:lstStyle/>
                    <a:p>
                      <a:r>
                        <a:rPr lang="tr-TR" sz="2000">
                          <a:effectLst/>
                          <a:latin typeface="Tahoma" panose="020B0604030504040204" pitchFamily="34" charset="0"/>
                          <a:ea typeface="Tahoma" panose="020B0604030504040204" pitchFamily="34" charset="0"/>
                          <a:cs typeface="Tahoma" panose="020B0604030504040204" pitchFamily="34" charset="0"/>
                        </a:rPr>
                        <a:t>f, v, z, j, h, r, ğ</a:t>
                      </a:r>
                    </a:p>
                  </a:txBody>
                  <a:tcPr marL="95250" marR="95250" marT="76200" marB="76200" anchor="ctr"/>
                </a:tc>
                <a:extLst>
                  <a:ext uri="{0D108BD9-81ED-4DB2-BD59-A6C34878D82A}">
                    <a16:rowId xmlns:a16="http://schemas.microsoft.com/office/drawing/2014/main" val="1054555926"/>
                  </a:ext>
                </a:extLst>
              </a:tr>
              <a:tr h="557859">
                <a:tc>
                  <a:txBody>
                    <a:bodyPr/>
                    <a:lstStyle/>
                    <a:p>
                      <a:r>
                        <a:rPr lang="tr-TR" sz="2000" dirty="0">
                          <a:effectLst/>
                          <a:latin typeface="Tahoma" panose="020B0604030504040204" pitchFamily="34" charset="0"/>
                          <a:ea typeface="Tahoma" panose="020B0604030504040204" pitchFamily="34" charset="0"/>
                          <a:cs typeface="Tahoma" panose="020B0604030504040204" pitchFamily="34" charset="0"/>
                        </a:rPr>
                        <a:t>5 yaş 0 ay -6 yaş 11 ay</a:t>
                      </a:r>
                    </a:p>
                  </a:txBody>
                  <a:tcPr marR="95250" marT="76200" marB="76200" anchor="ctr"/>
                </a:tc>
                <a:tc>
                  <a:txBody>
                    <a:bodyPr/>
                    <a:lstStyle/>
                    <a:p>
                      <a:r>
                        <a:rPr lang="tr-TR" sz="2000" dirty="0">
                          <a:effectLst/>
                          <a:latin typeface="Tahoma" panose="020B0604030504040204" pitchFamily="34" charset="0"/>
                          <a:ea typeface="Tahoma" panose="020B0604030504040204" pitchFamily="34" charset="0"/>
                          <a:cs typeface="Tahoma" panose="020B0604030504040204" pitchFamily="34" charset="0"/>
                        </a:rPr>
                        <a:t>r</a:t>
                      </a:r>
                    </a:p>
                  </a:txBody>
                  <a:tcPr marL="95250" marR="95250" marT="76200" marB="76200" anchor="ctr"/>
                </a:tc>
                <a:extLst>
                  <a:ext uri="{0D108BD9-81ED-4DB2-BD59-A6C34878D82A}">
                    <a16:rowId xmlns:a16="http://schemas.microsoft.com/office/drawing/2014/main" val="1044547588"/>
                  </a:ext>
                </a:extLst>
              </a:tr>
            </a:tbl>
          </a:graphicData>
        </a:graphic>
      </p:graphicFrame>
      <p:sp>
        <p:nvSpPr>
          <p:cNvPr id="5" name="Metin kutusu 4">
            <a:extLst>
              <a:ext uri="{FF2B5EF4-FFF2-40B4-BE49-F238E27FC236}">
                <a16:creationId xmlns:a16="http://schemas.microsoft.com/office/drawing/2014/main" id="{FF9B6954-7FCA-3D4E-AB5E-E149E869AD8F}"/>
              </a:ext>
            </a:extLst>
          </p:cNvPr>
          <p:cNvSpPr txBox="1"/>
          <p:nvPr/>
        </p:nvSpPr>
        <p:spPr>
          <a:xfrm>
            <a:off x="242807" y="5045663"/>
            <a:ext cx="11949193" cy="1678986"/>
          </a:xfrm>
          <a:prstGeom prst="rect">
            <a:avLst/>
          </a:prstGeom>
          <a:noFill/>
        </p:spPr>
        <p:txBody>
          <a:bodyPr wrap="square" rtlCol="0">
            <a:spAutoFit/>
          </a:bodyPr>
          <a:lstStyle/>
          <a:p>
            <a:pPr marL="285750"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Bu çocuklar sesleri edinme sırasında kabul edilenin dışında süreçler gerçekleştirirler. </a:t>
            </a:r>
          </a:p>
          <a:p>
            <a:pPr marL="285750"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Yaşıtlarına oranla sesleri edinmede daha geç ve farklı süreçleri kullanmaları </a:t>
            </a:r>
            <a:r>
              <a:rPr lang="tr-TR" sz="2400" dirty="0" err="1">
                <a:latin typeface="Tahoma" panose="020B0604030504040204" pitchFamily="34" charset="0"/>
                <a:ea typeface="Tahoma" panose="020B0604030504040204" pitchFamily="34" charset="0"/>
                <a:cs typeface="Tahoma" panose="020B0604030504040204" pitchFamily="34" charset="0"/>
              </a:rPr>
              <a:t>sesbilgisel</a:t>
            </a:r>
            <a:r>
              <a:rPr lang="tr-TR" sz="2400" dirty="0">
                <a:latin typeface="Tahoma" panose="020B0604030504040204" pitchFamily="34" charset="0"/>
                <a:ea typeface="Tahoma" panose="020B0604030504040204" pitchFamily="34" charset="0"/>
                <a:cs typeface="Tahoma" panose="020B0604030504040204" pitchFamily="34" charset="0"/>
              </a:rPr>
              <a:t> bozuklukları ortaya çıkarır.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309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3119D0-E0C2-5A4F-B620-3440396247A9}"/>
              </a:ext>
            </a:extLst>
          </p:cNvPr>
          <p:cNvSpPr>
            <a:spLocks noGrp="1"/>
          </p:cNvSpPr>
          <p:nvPr>
            <p:ph type="title"/>
          </p:nvPr>
        </p:nvSpPr>
        <p:spPr/>
        <p:txBody>
          <a:bodyPr>
            <a:normAutofit/>
          </a:bodyPr>
          <a:lstStyle/>
          <a:p>
            <a:pPr algn="ctr"/>
            <a:r>
              <a:rPr lang="tr-TR" sz="3600" b="1" cap="none" dirty="0" err="1">
                <a:latin typeface="Tahoma" panose="020B0604030504040204" pitchFamily="34" charset="0"/>
                <a:ea typeface="Tahoma" panose="020B0604030504040204" pitchFamily="34" charset="0"/>
                <a:cs typeface="Tahoma" panose="020B0604030504040204" pitchFamily="34" charset="0"/>
              </a:rPr>
              <a:t>Sesbilgisel</a:t>
            </a:r>
            <a:r>
              <a:rPr lang="tr-TR" sz="3600" b="1" cap="none" dirty="0">
                <a:latin typeface="Tahoma" panose="020B0604030504040204" pitchFamily="34" charset="0"/>
                <a:ea typeface="Tahoma" panose="020B0604030504040204" pitchFamily="34" charset="0"/>
                <a:cs typeface="Tahoma" panose="020B0604030504040204" pitchFamily="34" charset="0"/>
              </a:rPr>
              <a:t> Bozukluklar (Devam)</a:t>
            </a:r>
            <a:endParaRPr sz="3600" dirty="0"/>
          </a:p>
        </p:txBody>
      </p:sp>
      <p:graphicFrame>
        <p:nvGraphicFramePr>
          <p:cNvPr id="4" name="İçerik Yer Tutucusu 3">
            <a:extLst>
              <a:ext uri="{FF2B5EF4-FFF2-40B4-BE49-F238E27FC236}">
                <a16:creationId xmlns:a16="http://schemas.microsoft.com/office/drawing/2014/main" id="{5EE57B13-A323-5548-879C-8AAAEE394694}"/>
              </a:ext>
            </a:extLst>
          </p:cNvPr>
          <p:cNvGraphicFramePr>
            <a:graphicFrameLocks noGrp="1"/>
          </p:cNvGraphicFramePr>
          <p:nvPr>
            <p:ph idx="1"/>
            <p:extLst>
              <p:ext uri="{D42A27DB-BD31-4B8C-83A1-F6EECF244321}">
                <p14:modId xmlns:p14="http://schemas.microsoft.com/office/powerpoint/2010/main" val="66337752"/>
              </p:ext>
            </p:extLst>
          </p:nvPr>
        </p:nvGraphicFramePr>
        <p:xfrm>
          <a:off x="581025" y="1999282"/>
          <a:ext cx="11029950" cy="460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077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51C394-1685-4D43-9FC9-23948BDADD56}"/>
              </a:ext>
            </a:extLst>
          </p:cNvPr>
          <p:cNvSpPr>
            <a:spLocks noGrp="1"/>
          </p:cNvSpPr>
          <p:nvPr>
            <p:ph type="title"/>
          </p:nvPr>
        </p:nvSpPr>
        <p:spPr/>
        <p:txBody>
          <a:bodyPr>
            <a:normAutofit/>
          </a:bodyPr>
          <a:lstStyle/>
          <a:p>
            <a:pPr algn="ctr"/>
            <a:r>
              <a:rPr lang="tr-TR" sz="4000" b="1" cap="none" dirty="0" err="1">
                <a:latin typeface="Tahoma" panose="020B0604030504040204" pitchFamily="34" charset="0"/>
                <a:ea typeface="Tahoma" panose="020B0604030504040204" pitchFamily="34" charset="0"/>
                <a:cs typeface="Tahoma" panose="020B0604030504040204" pitchFamily="34" charset="0"/>
              </a:rPr>
              <a:t>Sesbilgisel</a:t>
            </a:r>
            <a:r>
              <a:rPr lang="tr-TR" sz="4000" b="1" cap="none" dirty="0">
                <a:latin typeface="Tahoma" panose="020B0604030504040204" pitchFamily="34" charset="0"/>
                <a:ea typeface="Tahoma" panose="020B0604030504040204" pitchFamily="34" charset="0"/>
                <a:cs typeface="Tahoma" panose="020B0604030504040204" pitchFamily="34" charset="0"/>
              </a:rPr>
              <a:t> Bozukluklar (Devam)</a:t>
            </a:r>
            <a:endParaRPr sz="4000" dirty="0"/>
          </a:p>
        </p:txBody>
      </p:sp>
      <p:graphicFrame>
        <p:nvGraphicFramePr>
          <p:cNvPr id="4" name="Tablo 4">
            <a:extLst>
              <a:ext uri="{FF2B5EF4-FFF2-40B4-BE49-F238E27FC236}">
                <a16:creationId xmlns:a16="http://schemas.microsoft.com/office/drawing/2014/main" id="{9744304D-84CB-2748-8028-D705061D388A}"/>
              </a:ext>
            </a:extLst>
          </p:cNvPr>
          <p:cNvGraphicFramePr>
            <a:graphicFrameLocks noGrp="1"/>
          </p:cNvGraphicFramePr>
          <p:nvPr>
            <p:ph idx="1"/>
            <p:extLst>
              <p:ext uri="{D42A27DB-BD31-4B8C-83A1-F6EECF244321}">
                <p14:modId xmlns:p14="http://schemas.microsoft.com/office/powerpoint/2010/main" val="3083562510"/>
              </p:ext>
            </p:extLst>
          </p:nvPr>
        </p:nvGraphicFramePr>
        <p:xfrm>
          <a:off x="402957" y="2026242"/>
          <a:ext cx="11099196" cy="4650700"/>
        </p:xfrm>
        <a:graphic>
          <a:graphicData uri="http://schemas.openxmlformats.org/drawingml/2006/table">
            <a:tbl>
              <a:tblPr firstRow="1" bandRow="1">
                <a:tableStyleId>{00A15C55-8517-42AA-B614-E9B94910E393}</a:tableStyleId>
              </a:tblPr>
              <a:tblGrid>
                <a:gridCol w="4733573">
                  <a:extLst>
                    <a:ext uri="{9D8B030D-6E8A-4147-A177-3AD203B41FA5}">
                      <a16:colId xmlns:a16="http://schemas.microsoft.com/office/drawing/2014/main" val="3679279970"/>
                    </a:ext>
                  </a:extLst>
                </a:gridCol>
                <a:gridCol w="6365623">
                  <a:extLst>
                    <a:ext uri="{9D8B030D-6E8A-4147-A177-3AD203B41FA5}">
                      <a16:colId xmlns:a16="http://schemas.microsoft.com/office/drawing/2014/main" val="1557108643"/>
                    </a:ext>
                  </a:extLst>
                </a:gridCol>
              </a:tblGrid>
              <a:tr h="546820">
                <a:tc gridSpan="2">
                  <a:txBody>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Fonolojik bozukluğu olan çocukların sık yaptıkları hatalar</a:t>
                      </a:r>
                      <a:endParaRPr sz="2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2259107"/>
                  </a:ext>
                </a:extLst>
              </a:tr>
              <a:tr h="546820">
                <a:tc>
                  <a:txBody>
                    <a:bodyPr/>
                    <a:lstStyle/>
                    <a:p>
                      <a:r>
                        <a:rPr lang="tr-TR" sz="2400" dirty="0" err="1">
                          <a:latin typeface="Tahoma" panose="020B0604030504040204" pitchFamily="34" charset="0"/>
                          <a:ea typeface="Tahoma" panose="020B0604030504040204" pitchFamily="34" charset="0"/>
                          <a:cs typeface="Tahoma" panose="020B0604030504040204" pitchFamily="34" charset="0"/>
                        </a:rPr>
                        <a:t>Kapantılaştırma</a:t>
                      </a:r>
                      <a:endParaRP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tr-TR" sz="2400" i="1" dirty="0">
                          <a:latin typeface="Tahoma" panose="020B0604030504040204" pitchFamily="34" charset="0"/>
                          <a:ea typeface="Tahoma" panose="020B0604030504040204" pitchFamily="34" charset="0"/>
                          <a:cs typeface="Tahoma" panose="020B0604030504040204" pitchFamily="34" charset="0"/>
                        </a:rPr>
                        <a:t>oje-</a:t>
                      </a:r>
                      <a:r>
                        <a:rPr lang="tr-TR" sz="2400" i="1" dirty="0" err="1">
                          <a:latin typeface="Tahoma" panose="020B0604030504040204" pitchFamily="34" charset="0"/>
                          <a:ea typeface="Tahoma" panose="020B0604030504040204" pitchFamily="34" charset="0"/>
                          <a:cs typeface="Tahoma" panose="020B0604030504040204" pitchFamily="34" charset="0"/>
                        </a:rPr>
                        <a:t>oce</a:t>
                      </a:r>
                      <a:r>
                        <a:rPr lang="tr-TR" sz="2400" i="1" dirty="0">
                          <a:latin typeface="Tahoma" panose="020B0604030504040204" pitchFamily="34" charset="0"/>
                          <a:ea typeface="Tahoma" panose="020B0604030504040204" pitchFamily="34" charset="0"/>
                          <a:cs typeface="Tahoma" panose="020B0604030504040204" pitchFamily="34" charset="0"/>
                        </a:rPr>
                        <a:t> / </a:t>
                      </a:r>
                      <a:r>
                        <a:rPr lang="tr-TR" sz="2400" i="1" dirty="0" err="1">
                          <a:latin typeface="Tahoma" panose="020B0604030504040204" pitchFamily="34" charset="0"/>
                          <a:ea typeface="Tahoma" panose="020B0604030504040204" pitchFamily="34" charset="0"/>
                          <a:cs typeface="Tahoma" panose="020B0604030504040204" pitchFamily="34" charset="0"/>
                        </a:rPr>
                        <a:t>eçek</a:t>
                      </a:r>
                      <a:r>
                        <a:rPr lang="tr-TR" sz="2400" i="1" dirty="0">
                          <a:latin typeface="Tahoma" panose="020B0604030504040204" pitchFamily="34" charset="0"/>
                          <a:ea typeface="Tahoma" panose="020B0604030504040204" pitchFamily="34" charset="0"/>
                          <a:cs typeface="Tahoma" panose="020B0604030504040204" pitchFamily="34" charset="0"/>
                        </a:rPr>
                        <a:t>-eşek / Pare-fare</a:t>
                      </a:r>
                      <a:endParaRPr sz="2400"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77157170"/>
                  </a:ext>
                </a:extLst>
              </a:tr>
              <a:tr h="546820">
                <a:tc>
                  <a:txBody>
                    <a:bodyPr/>
                    <a:lstStyle/>
                    <a:p>
                      <a:r>
                        <a:rPr lang="tr-TR" sz="2400" dirty="0">
                          <a:latin typeface="Tahoma" panose="020B0604030504040204" pitchFamily="34" charset="0"/>
                          <a:ea typeface="Tahoma" panose="020B0604030504040204" pitchFamily="34" charset="0"/>
                          <a:cs typeface="Tahoma" panose="020B0604030504040204" pitchFamily="34" charset="0"/>
                        </a:rPr>
                        <a:t>Öne getirme</a:t>
                      </a:r>
                      <a:endParaRP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tr-TR" sz="2400" i="1" dirty="0" err="1">
                          <a:latin typeface="Tahoma" panose="020B0604030504040204" pitchFamily="34" charset="0"/>
                          <a:ea typeface="Tahoma" panose="020B0604030504040204" pitchFamily="34" charset="0"/>
                          <a:cs typeface="Tahoma" panose="020B0604030504040204" pitchFamily="34" charset="0"/>
                        </a:rPr>
                        <a:t>dül</a:t>
                      </a:r>
                      <a:r>
                        <a:rPr lang="tr-TR" sz="2400" i="1" dirty="0">
                          <a:latin typeface="Tahoma" panose="020B0604030504040204" pitchFamily="34" charset="0"/>
                          <a:ea typeface="Tahoma" panose="020B0604030504040204" pitchFamily="34" charset="0"/>
                          <a:cs typeface="Tahoma" panose="020B0604030504040204" pitchFamily="34" charset="0"/>
                        </a:rPr>
                        <a:t>-gül / </a:t>
                      </a:r>
                      <a:r>
                        <a:rPr lang="tr-TR" sz="2400" i="1" dirty="0" err="1">
                          <a:latin typeface="Tahoma" panose="020B0604030504040204" pitchFamily="34" charset="0"/>
                          <a:ea typeface="Tahoma" panose="020B0604030504040204" pitchFamily="34" charset="0"/>
                          <a:cs typeface="Tahoma" panose="020B0604030504040204" pitchFamily="34" charset="0"/>
                        </a:rPr>
                        <a:t>Zilet</a:t>
                      </a:r>
                      <a:r>
                        <a:rPr lang="tr-TR" sz="2400" i="1" dirty="0">
                          <a:latin typeface="Tahoma" panose="020B0604030504040204" pitchFamily="34" charset="0"/>
                          <a:ea typeface="Tahoma" panose="020B0604030504040204" pitchFamily="34" charset="0"/>
                          <a:cs typeface="Tahoma" panose="020B0604030504040204" pitchFamily="34" charset="0"/>
                        </a:rPr>
                        <a:t>-jilet / </a:t>
                      </a:r>
                      <a:endParaRPr sz="2400"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59196820"/>
                  </a:ext>
                </a:extLst>
              </a:tr>
              <a:tr h="546820">
                <a:tc>
                  <a:txBody>
                    <a:bodyPr/>
                    <a:lstStyle/>
                    <a:p>
                      <a:r>
                        <a:rPr lang="tr-TR" sz="2400" dirty="0">
                          <a:latin typeface="Tahoma" panose="020B0604030504040204" pitchFamily="34" charset="0"/>
                          <a:ea typeface="Tahoma" panose="020B0604030504040204" pitchFamily="34" charset="0"/>
                          <a:cs typeface="Tahoma" panose="020B0604030504040204" pitchFamily="34" charset="0"/>
                        </a:rPr>
                        <a:t>Yarı </a:t>
                      </a:r>
                      <a:r>
                        <a:rPr lang="tr-TR" sz="2400" dirty="0" err="1">
                          <a:latin typeface="Tahoma" panose="020B0604030504040204" pitchFamily="34" charset="0"/>
                          <a:ea typeface="Tahoma" panose="020B0604030504040204" pitchFamily="34" charset="0"/>
                          <a:cs typeface="Tahoma" panose="020B0604030504040204" pitchFamily="34" charset="0"/>
                        </a:rPr>
                        <a:t>ünlüleştirme</a:t>
                      </a:r>
                      <a:endParaRP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tr-TR" sz="2400" i="1" dirty="0" err="1">
                          <a:latin typeface="Tahoma" panose="020B0604030504040204" pitchFamily="34" charset="0"/>
                          <a:ea typeface="Tahoma" panose="020B0604030504040204" pitchFamily="34" charset="0"/>
                          <a:cs typeface="Tahoma" panose="020B0604030504040204" pitchFamily="34" charset="0"/>
                        </a:rPr>
                        <a:t>Yuş</a:t>
                      </a:r>
                      <a:r>
                        <a:rPr lang="tr-TR" sz="2400" i="1" dirty="0">
                          <a:latin typeface="Tahoma" panose="020B0604030504040204" pitchFamily="34" charset="0"/>
                          <a:ea typeface="Tahoma" panose="020B0604030504040204" pitchFamily="34" charset="0"/>
                          <a:cs typeface="Tahoma" panose="020B0604030504040204" pitchFamily="34" charset="0"/>
                        </a:rPr>
                        <a:t>-ruj / </a:t>
                      </a:r>
                      <a:r>
                        <a:rPr lang="tr-TR" sz="2400" i="1" dirty="0" err="1">
                          <a:latin typeface="Tahoma" panose="020B0604030504040204" pitchFamily="34" charset="0"/>
                          <a:ea typeface="Tahoma" panose="020B0604030504040204" pitchFamily="34" charset="0"/>
                          <a:cs typeface="Tahoma" panose="020B0604030504040204" pitchFamily="34" charset="0"/>
                        </a:rPr>
                        <a:t>Yamba</a:t>
                      </a:r>
                      <a:r>
                        <a:rPr lang="tr-TR" sz="2400" i="1" dirty="0">
                          <a:latin typeface="Tahoma" panose="020B0604030504040204" pitchFamily="34" charset="0"/>
                          <a:ea typeface="Tahoma" panose="020B0604030504040204" pitchFamily="34" charset="0"/>
                          <a:cs typeface="Tahoma" panose="020B0604030504040204" pitchFamily="34" charset="0"/>
                        </a:rPr>
                        <a:t>-lamba/ </a:t>
                      </a:r>
                      <a:r>
                        <a:rPr lang="tr-TR" sz="2400" i="1" dirty="0" err="1">
                          <a:latin typeface="Tahoma" panose="020B0604030504040204" pitchFamily="34" charset="0"/>
                          <a:ea typeface="Tahoma" panose="020B0604030504040204" pitchFamily="34" charset="0"/>
                          <a:cs typeface="Tahoma" panose="020B0604030504040204" pitchFamily="34" charset="0"/>
                        </a:rPr>
                        <a:t>hoyos</a:t>
                      </a:r>
                      <a:r>
                        <a:rPr lang="tr-TR" sz="2400" i="1" dirty="0">
                          <a:latin typeface="Tahoma" panose="020B0604030504040204" pitchFamily="34" charset="0"/>
                          <a:ea typeface="Tahoma" panose="020B0604030504040204" pitchFamily="34" charset="0"/>
                          <a:cs typeface="Tahoma" panose="020B0604030504040204" pitchFamily="34" charset="0"/>
                        </a:rPr>
                        <a:t>-horoz</a:t>
                      </a:r>
                      <a:endParaRPr sz="2400"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272693813"/>
                  </a:ext>
                </a:extLst>
              </a:tr>
              <a:tr h="546820">
                <a:tc>
                  <a:txBody>
                    <a:bodyPr/>
                    <a:lstStyle/>
                    <a:p>
                      <a:r>
                        <a:rPr lang="tr-TR" sz="2400" dirty="0">
                          <a:latin typeface="Tahoma" panose="020B0604030504040204" pitchFamily="34" charset="0"/>
                          <a:ea typeface="Tahoma" panose="020B0604030504040204" pitchFamily="34" charset="0"/>
                          <a:cs typeface="Tahoma" panose="020B0604030504040204" pitchFamily="34" charset="0"/>
                        </a:rPr>
                        <a:t>Ünsüz kümesinin sadeleştirilmesi</a:t>
                      </a:r>
                      <a:endParaRP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tr-TR" sz="2400" i="1" dirty="0" err="1">
                          <a:latin typeface="Tahoma" panose="020B0604030504040204" pitchFamily="34" charset="0"/>
                          <a:ea typeface="Tahoma" panose="020B0604030504040204" pitchFamily="34" charset="0"/>
                          <a:cs typeface="Tahoma" panose="020B0604030504040204" pitchFamily="34" charset="0"/>
                        </a:rPr>
                        <a:t>Viç</a:t>
                      </a:r>
                      <a:r>
                        <a:rPr lang="tr-TR" sz="2400" i="1" dirty="0">
                          <a:latin typeface="Tahoma" panose="020B0604030504040204" pitchFamily="34" charset="0"/>
                          <a:ea typeface="Tahoma" panose="020B0604030504040204" pitchFamily="34" charset="0"/>
                          <a:cs typeface="Tahoma" panose="020B0604030504040204" pitchFamily="34" charset="0"/>
                        </a:rPr>
                        <a:t>-Vinç / </a:t>
                      </a:r>
                      <a:r>
                        <a:rPr lang="tr-TR" sz="2400" i="1" dirty="0" err="1">
                          <a:latin typeface="Tahoma" panose="020B0604030504040204" pitchFamily="34" charset="0"/>
                          <a:ea typeface="Tahoma" panose="020B0604030504040204" pitchFamily="34" charset="0"/>
                          <a:cs typeface="Tahoma" panose="020B0604030504040204" pitchFamily="34" charset="0"/>
                        </a:rPr>
                        <a:t>geş</a:t>
                      </a:r>
                      <a:r>
                        <a:rPr lang="tr-TR" sz="2400" i="1" dirty="0">
                          <a:latin typeface="Tahoma" panose="020B0604030504040204" pitchFamily="34" charset="0"/>
                          <a:ea typeface="Tahoma" panose="020B0604030504040204" pitchFamily="34" charset="0"/>
                          <a:cs typeface="Tahoma" panose="020B0604030504040204" pitchFamily="34" charset="0"/>
                        </a:rPr>
                        <a:t>-genç/ cipsi-</a:t>
                      </a:r>
                      <a:r>
                        <a:rPr lang="tr-TR" sz="2400" i="1" dirty="0" err="1">
                          <a:latin typeface="Tahoma" panose="020B0604030504040204" pitchFamily="34" charset="0"/>
                          <a:ea typeface="Tahoma" panose="020B0604030504040204" pitchFamily="34" charset="0"/>
                          <a:cs typeface="Tahoma" panose="020B0604030504040204" pitchFamily="34" charset="0"/>
                        </a:rPr>
                        <a:t>sips</a:t>
                      </a:r>
                      <a:endParaRPr sz="2400"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85939841"/>
                  </a:ext>
                </a:extLst>
              </a:tr>
              <a:tr h="546820">
                <a:tc>
                  <a:txBody>
                    <a:bodyPr/>
                    <a:lstStyle/>
                    <a:p>
                      <a:r>
                        <a:rPr lang="tr-TR" sz="2400" dirty="0">
                          <a:latin typeface="Tahoma" panose="020B0604030504040204" pitchFamily="34" charset="0"/>
                          <a:ea typeface="Tahoma" panose="020B0604030504040204" pitchFamily="34" charset="0"/>
                          <a:cs typeface="Tahoma" panose="020B0604030504040204" pitchFamily="34" charset="0"/>
                        </a:rPr>
                        <a:t>Benzetme süreçleri</a:t>
                      </a:r>
                      <a:endParaRP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tr-TR" sz="2400" i="1" dirty="0" err="1">
                          <a:latin typeface="Tahoma" panose="020B0604030504040204" pitchFamily="34" charset="0"/>
                          <a:ea typeface="Tahoma" panose="020B0604030504040204" pitchFamily="34" charset="0"/>
                          <a:cs typeface="Tahoma" panose="020B0604030504040204" pitchFamily="34" charset="0"/>
                        </a:rPr>
                        <a:t>Şemşiye</a:t>
                      </a:r>
                      <a:r>
                        <a:rPr lang="tr-TR" sz="2400" i="1" dirty="0">
                          <a:latin typeface="Tahoma" panose="020B0604030504040204" pitchFamily="34" charset="0"/>
                          <a:ea typeface="Tahoma" panose="020B0604030504040204" pitchFamily="34" charset="0"/>
                          <a:cs typeface="Tahoma" panose="020B0604030504040204" pitchFamily="34" charset="0"/>
                        </a:rPr>
                        <a:t>-şemsiye / </a:t>
                      </a:r>
                      <a:r>
                        <a:rPr lang="tr-TR" sz="2400" i="1" dirty="0" err="1">
                          <a:latin typeface="Tahoma" panose="020B0604030504040204" pitchFamily="34" charset="0"/>
                          <a:ea typeface="Tahoma" panose="020B0604030504040204" pitchFamily="34" charset="0"/>
                          <a:cs typeface="Tahoma" panose="020B0604030504040204" pitchFamily="34" charset="0"/>
                        </a:rPr>
                        <a:t>çeçet</a:t>
                      </a:r>
                      <a:r>
                        <a:rPr lang="tr-TR" sz="2400" i="1" dirty="0">
                          <a:latin typeface="Tahoma" panose="020B0604030504040204" pitchFamily="34" charset="0"/>
                          <a:ea typeface="Tahoma" panose="020B0604030504040204" pitchFamily="34" charset="0"/>
                          <a:cs typeface="Tahoma" panose="020B0604030504040204" pitchFamily="34" charset="0"/>
                        </a:rPr>
                        <a:t>-ceket</a:t>
                      </a:r>
                      <a:endParaRPr sz="2400"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91750307"/>
                  </a:ext>
                </a:extLst>
              </a:tr>
              <a:tr h="546820">
                <a:tc>
                  <a:txBody>
                    <a:bodyPr/>
                    <a:lstStyle/>
                    <a:p>
                      <a:r>
                        <a:rPr lang="tr-TR" sz="2400" dirty="0" err="1">
                          <a:latin typeface="Tahoma" panose="020B0604030504040204" pitchFamily="34" charset="0"/>
                          <a:ea typeface="Tahoma" panose="020B0604030504040204" pitchFamily="34" charset="0"/>
                          <a:cs typeface="Tahoma" panose="020B0604030504040204" pitchFamily="34" charset="0"/>
                        </a:rPr>
                        <a:t>Titreşimsizleştirme</a:t>
                      </a:r>
                      <a:endParaRP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tr-TR" sz="2400" i="1" dirty="0" err="1">
                          <a:latin typeface="Tahoma" panose="020B0604030504040204" pitchFamily="34" charset="0"/>
                          <a:ea typeface="Tahoma" panose="020B0604030504040204" pitchFamily="34" charset="0"/>
                          <a:cs typeface="Tahoma" panose="020B0604030504040204" pitchFamily="34" charset="0"/>
                        </a:rPr>
                        <a:t>Mus</a:t>
                      </a:r>
                      <a:r>
                        <a:rPr lang="tr-TR" sz="2400" i="1" dirty="0">
                          <a:latin typeface="Tahoma" panose="020B0604030504040204" pitchFamily="34" charset="0"/>
                          <a:ea typeface="Tahoma" panose="020B0604030504040204" pitchFamily="34" charset="0"/>
                          <a:cs typeface="Tahoma" panose="020B0604030504040204" pitchFamily="34" charset="0"/>
                        </a:rPr>
                        <a:t>-Muz / Kemi-Gemi</a:t>
                      </a:r>
                      <a:endParaRPr sz="2400"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06764273"/>
                  </a:ext>
                </a:extLst>
              </a:tr>
              <a:tr h="546820">
                <a:tc>
                  <a:txBody>
                    <a:bodyPr/>
                    <a:lstStyle/>
                    <a:p>
                      <a:r>
                        <a:rPr lang="tr-TR" sz="2400" dirty="0">
                          <a:latin typeface="Tahoma" panose="020B0604030504040204" pitchFamily="34" charset="0"/>
                          <a:ea typeface="Tahoma" panose="020B0604030504040204" pitchFamily="34" charset="0"/>
                          <a:cs typeface="Tahoma" panose="020B0604030504040204" pitchFamily="34" charset="0"/>
                        </a:rPr>
                        <a:t>Ortadaki ya da son ünsüzün atılması</a:t>
                      </a:r>
                      <a:endParaRP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tr-TR" sz="2400" i="1" dirty="0" err="1">
                          <a:latin typeface="Tahoma" panose="020B0604030504040204" pitchFamily="34" charset="0"/>
                          <a:ea typeface="Tahoma" panose="020B0604030504040204" pitchFamily="34" charset="0"/>
                          <a:cs typeface="Tahoma" panose="020B0604030504040204" pitchFamily="34" charset="0"/>
                        </a:rPr>
                        <a:t>Teefon</a:t>
                      </a:r>
                      <a:r>
                        <a:rPr lang="tr-TR" sz="2400" i="1" dirty="0">
                          <a:latin typeface="Tahoma" panose="020B0604030504040204" pitchFamily="34" charset="0"/>
                          <a:ea typeface="Tahoma" panose="020B0604030504040204" pitchFamily="34" charset="0"/>
                          <a:cs typeface="Tahoma" panose="020B0604030504040204" pitchFamily="34" charset="0"/>
                        </a:rPr>
                        <a:t>-telefon / </a:t>
                      </a:r>
                      <a:r>
                        <a:rPr lang="tr-TR" sz="2400" i="1" dirty="0" err="1">
                          <a:latin typeface="Tahoma" panose="020B0604030504040204" pitchFamily="34" charset="0"/>
                          <a:ea typeface="Tahoma" panose="020B0604030504040204" pitchFamily="34" charset="0"/>
                          <a:cs typeface="Tahoma" panose="020B0604030504040204" pitchFamily="34" charset="0"/>
                        </a:rPr>
                        <a:t>Böce</a:t>
                      </a:r>
                      <a:r>
                        <a:rPr lang="tr-TR" sz="2400" i="1" dirty="0">
                          <a:latin typeface="Tahoma" panose="020B0604030504040204" pitchFamily="34" charset="0"/>
                          <a:ea typeface="Tahoma" panose="020B0604030504040204" pitchFamily="34" charset="0"/>
                          <a:cs typeface="Tahoma" panose="020B0604030504040204" pitchFamily="34" charset="0"/>
                        </a:rPr>
                        <a:t>-Böcek</a:t>
                      </a:r>
                      <a:endParaRPr sz="2400"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4435164"/>
                  </a:ext>
                </a:extLst>
              </a:tr>
            </a:tbl>
          </a:graphicData>
        </a:graphic>
      </p:graphicFrame>
    </p:spTree>
    <p:extLst>
      <p:ext uri="{BB962C8B-B14F-4D97-AF65-F5344CB8AC3E}">
        <p14:creationId xmlns:p14="http://schemas.microsoft.com/office/powerpoint/2010/main" val="152722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EA573-E9D2-0A4B-ABCC-AC14A21D0F0A}"/>
              </a:ext>
            </a:extLst>
          </p:cNvPr>
          <p:cNvSpPr>
            <a:spLocks noGrp="1"/>
          </p:cNvSpPr>
          <p:nvPr>
            <p:ph type="title"/>
          </p:nvPr>
        </p:nvSpPr>
        <p:spPr/>
        <p:txBody>
          <a:bodyPr>
            <a:no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İşitme Yetersizliği Olan Çocuklarda </a:t>
            </a:r>
            <a:r>
              <a:rPr lang="tr-TR" sz="3200" b="1" cap="none" dirty="0" err="1">
                <a:latin typeface="Tahoma" panose="020B0604030504040204" pitchFamily="34" charset="0"/>
                <a:ea typeface="Tahoma" panose="020B0604030504040204" pitchFamily="34" charset="0"/>
                <a:cs typeface="Tahoma" panose="020B0604030504040204" pitchFamily="34" charset="0"/>
              </a:rPr>
              <a:t>Sesbilgisel</a:t>
            </a:r>
            <a:r>
              <a:rPr lang="tr-TR" sz="3200" b="1" cap="none" dirty="0">
                <a:latin typeface="Tahoma" panose="020B0604030504040204" pitchFamily="34" charset="0"/>
                <a:ea typeface="Tahoma" panose="020B0604030504040204" pitchFamily="34" charset="0"/>
                <a:cs typeface="Tahoma" panose="020B0604030504040204" pitchFamily="34" charset="0"/>
              </a:rPr>
              <a:t> Bozukluklar</a:t>
            </a:r>
          </a:p>
        </p:txBody>
      </p:sp>
      <p:graphicFrame>
        <p:nvGraphicFramePr>
          <p:cNvPr id="4" name="İçerik Yer Tutucusu 3">
            <a:extLst>
              <a:ext uri="{FF2B5EF4-FFF2-40B4-BE49-F238E27FC236}">
                <a16:creationId xmlns:a16="http://schemas.microsoft.com/office/drawing/2014/main" id="{E6498080-3ED1-4948-8113-5F271377762D}"/>
              </a:ext>
            </a:extLst>
          </p:cNvPr>
          <p:cNvGraphicFramePr>
            <a:graphicFrameLocks noGrp="1"/>
          </p:cNvGraphicFramePr>
          <p:nvPr>
            <p:ph idx="1"/>
            <p:extLst>
              <p:ext uri="{D42A27DB-BD31-4B8C-83A1-F6EECF244321}">
                <p14:modId xmlns:p14="http://schemas.microsoft.com/office/powerpoint/2010/main" val="104353446"/>
              </p:ext>
            </p:extLst>
          </p:nvPr>
        </p:nvGraphicFramePr>
        <p:xfrm>
          <a:off x="581025" y="1921790"/>
          <a:ext cx="11029950" cy="4695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14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0F4E81-79B8-5B48-95B2-DF8856B458B3}"/>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İşitme Yetersizliği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Sesbilgisel</a:t>
            </a:r>
            <a:r>
              <a:rPr lang="tr-TR" b="1" cap="none" dirty="0">
                <a:latin typeface="Tahoma" panose="020B0604030504040204" pitchFamily="34" charset="0"/>
                <a:ea typeface="Tahoma" panose="020B0604030504040204" pitchFamily="34" charset="0"/>
                <a:cs typeface="Tahoma" panose="020B0604030504040204" pitchFamily="34" charset="0"/>
              </a:rPr>
              <a:t> Bozukluklar (devam)</a:t>
            </a:r>
            <a:endParaRPr dirty="0"/>
          </a:p>
        </p:txBody>
      </p:sp>
      <p:graphicFrame>
        <p:nvGraphicFramePr>
          <p:cNvPr id="4" name="İçerik Yer Tutucusu 3">
            <a:extLst>
              <a:ext uri="{FF2B5EF4-FFF2-40B4-BE49-F238E27FC236}">
                <a16:creationId xmlns:a16="http://schemas.microsoft.com/office/drawing/2014/main" id="{31557259-DD7D-2745-9A6C-743A3EB39890}"/>
              </a:ext>
            </a:extLst>
          </p:cNvPr>
          <p:cNvGraphicFramePr>
            <a:graphicFrameLocks noGrp="1"/>
          </p:cNvGraphicFramePr>
          <p:nvPr>
            <p:ph idx="1"/>
            <p:extLst>
              <p:ext uri="{D42A27DB-BD31-4B8C-83A1-F6EECF244321}">
                <p14:modId xmlns:p14="http://schemas.microsoft.com/office/powerpoint/2010/main" val="2938477535"/>
              </p:ext>
            </p:extLst>
          </p:nvPr>
        </p:nvGraphicFramePr>
        <p:xfrm>
          <a:off x="581025" y="2181225"/>
          <a:ext cx="11029950" cy="4266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23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9742F-6047-F649-AAC2-557F980D261E}"/>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DİKKAT</a:t>
            </a:r>
          </a:p>
        </p:txBody>
      </p:sp>
      <p:sp>
        <p:nvSpPr>
          <p:cNvPr id="61" name="Google Shape;223;p19">
            <a:extLst>
              <a:ext uri="{FF2B5EF4-FFF2-40B4-BE49-F238E27FC236}">
                <a16:creationId xmlns:a16="http://schemas.microsoft.com/office/drawing/2014/main" id="{0988D3E2-DC17-7941-8EA8-71109A70B79F}"/>
              </a:ext>
            </a:extLst>
          </p:cNvPr>
          <p:cNvSpPr txBox="1"/>
          <p:nvPr/>
        </p:nvSpPr>
        <p:spPr>
          <a:xfrm>
            <a:off x="10354815" y="2422194"/>
            <a:ext cx="1280400" cy="1617748"/>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nvGrpSpPr>
          <p:cNvPr id="64" name="Google Shape;227;p19">
            <a:extLst>
              <a:ext uri="{FF2B5EF4-FFF2-40B4-BE49-F238E27FC236}">
                <a16:creationId xmlns:a16="http://schemas.microsoft.com/office/drawing/2014/main" id="{C3D3B900-D727-3C49-AA72-DC0E8C3DC5C3}"/>
              </a:ext>
            </a:extLst>
          </p:cNvPr>
          <p:cNvGrpSpPr/>
          <p:nvPr/>
        </p:nvGrpSpPr>
        <p:grpSpPr>
          <a:xfrm>
            <a:off x="986219" y="1914145"/>
            <a:ext cx="2545577" cy="4525454"/>
            <a:chOff x="904425" y="410400"/>
            <a:chExt cx="2747816" cy="4322600"/>
          </a:xfrm>
        </p:grpSpPr>
        <p:sp>
          <p:nvSpPr>
            <p:cNvPr id="65" name="Google Shape;228;p19">
              <a:extLst>
                <a:ext uri="{FF2B5EF4-FFF2-40B4-BE49-F238E27FC236}">
                  <a16:creationId xmlns:a16="http://schemas.microsoft.com/office/drawing/2014/main" id="{FF393D6D-1AC7-D840-96BE-D61048AEFC40}"/>
                </a:ext>
              </a:extLst>
            </p:cNvPr>
            <p:cNvSpPr/>
            <p:nvPr/>
          </p:nvSpPr>
          <p:spPr>
            <a:xfrm>
              <a:off x="904425" y="2696822"/>
              <a:ext cx="2743257" cy="1131356"/>
            </a:xfrm>
            <a:custGeom>
              <a:avLst/>
              <a:gdLst/>
              <a:ahLst/>
              <a:cxnLst/>
              <a:rect l="l" t="t" r="r" b="b"/>
              <a:pathLst>
                <a:path w="80025" h="46601" extrusionOk="0">
                  <a:moveTo>
                    <a:pt x="80025" y="0"/>
                  </a:moveTo>
                  <a:lnTo>
                    <a:pt x="1" y="27187"/>
                  </a:lnTo>
                  <a:lnTo>
                    <a:pt x="1" y="46600"/>
                  </a:lnTo>
                  <a:lnTo>
                    <a:pt x="80025" y="19481"/>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6" name="Google Shape;229;p19">
              <a:extLst>
                <a:ext uri="{FF2B5EF4-FFF2-40B4-BE49-F238E27FC236}">
                  <a16:creationId xmlns:a16="http://schemas.microsoft.com/office/drawing/2014/main" id="{9A3982AA-80D9-4146-9D3B-7ED23EB44F9C}"/>
                </a:ext>
              </a:extLst>
            </p:cNvPr>
            <p:cNvSpPr/>
            <p:nvPr/>
          </p:nvSpPr>
          <p:spPr>
            <a:xfrm>
              <a:off x="904425" y="3350051"/>
              <a:ext cx="2743257" cy="1132157"/>
            </a:xfrm>
            <a:custGeom>
              <a:avLst/>
              <a:gdLst/>
              <a:ahLst/>
              <a:cxnLst/>
              <a:rect l="l" t="t" r="r" b="b"/>
              <a:pathLst>
                <a:path w="80025" h="46634" extrusionOk="0">
                  <a:moveTo>
                    <a:pt x="80025" y="0"/>
                  </a:moveTo>
                  <a:lnTo>
                    <a:pt x="1" y="27153"/>
                  </a:lnTo>
                  <a:lnTo>
                    <a:pt x="1" y="46634"/>
                  </a:lnTo>
                  <a:lnTo>
                    <a:pt x="80025" y="19447"/>
                  </a:lnTo>
                  <a:lnTo>
                    <a:pt x="8002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Google Shape;230;p19">
              <a:extLst>
                <a:ext uri="{FF2B5EF4-FFF2-40B4-BE49-F238E27FC236}">
                  <a16:creationId xmlns:a16="http://schemas.microsoft.com/office/drawing/2014/main" id="{F69D5C79-A7EE-7240-804A-FCB0C55268F4}"/>
                </a:ext>
              </a:extLst>
            </p:cNvPr>
            <p:cNvSpPr/>
            <p:nvPr/>
          </p:nvSpPr>
          <p:spPr>
            <a:xfrm>
              <a:off x="2070110" y="2800790"/>
              <a:ext cx="410745" cy="1932210"/>
            </a:xfrm>
            <a:custGeom>
              <a:avLst/>
              <a:gdLst/>
              <a:ahLst/>
              <a:cxnLst/>
              <a:rect l="l" t="t" r="r" b="b"/>
              <a:pathLst>
                <a:path w="18848" h="88664" extrusionOk="0">
                  <a:moveTo>
                    <a:pt x="0" y="0"/>
                  </a:moveTo>
                  <a:lnTo>
                    <a:pt x="0" y="83727"/>
                  </a:lnTo>
                  <a:cubicBezTo>
                    <a:pt x="0" y="86462"/>
                    <a:pt x="2202" y="88664"/>
                    <a:pt x="4937" y="88664"/>
                  </a:cubicBezTo>
                  <a:lnTo>
                    <a:pt x="13944" y="88664"/>
                  </a:lnTo>
                  <a:cubicBezTo>
                    <a:pt x="16646" y="88664"/>
                    <a:pt x="18847" y="86496"/>
                    <a:pt x="18847" y="83727"/>
                  </a:cubicBezTo>
                  <a:lnTo>
                    <a:pt x="18847"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8" name="Google Shape;231;p19">
              <a:extLst>
                <a:ext uri="{FF2B5EF4-FFF2-40B4-BE49-F238E27FC236}">
                  <a16:creationId xmlns:a16="http://schemas.microsoft.com/office/drawing/2014/main" id="{10326FD7-CCD7-6549-B061-73DA27F7968A}"/>
                </a:ext>
              </a:extLst>
            </p:cNvPr>
            <p:cNvSpPr/>
            <p:nvPr/>
          </p:nvSpPr>
          <p:spPr>
            <a:xfrm>
              <a:off x="2070110" y="2800790"/>
              <a:ext cx="396188" cy="1932210"/>
            </a:xfrm>
            <a:custGeom>
              <a:avLst/>
              <a:gdLst/>
              <a:ahLst/>
              <a:cxnLst/>
              <a:rect l="l" t="t" r="r" b="b"/>
              <a:pathLst>
                <a:path w="18180" h="88664" extrusionOk="0">
                  <a:moveTo>
                    <a:pt x="0" y="0"/>
                  </a:moveTo>
                  <a:lnTo>
                    <a:pt x="0" y="83727"/>
                  </a:lnTo>
                  <a:cubicBezTo>
                    <a:pt x="0" y="86462"/>
                    <a:pt x="2202" y="88664"/>
                    <a:pt x="4937" y="88664"/>
                  </a:cubicBezTo>
                  <a:lnTo>
                    <a:pt x="13944" y="88664"/>
                  </a:lnTo>
                  <a:cubicBezTo>
                    <a:pt x="15778" y="88664"/>
                    <a:pt x="17346" y="87663"/>
                    <a:pt x="18180" y="86162"/>
                  </a:cubicBezTo>
                  <a:lnTo>
                    <a:pt x="18180" y="86162"/>
                  </a:lnTo>
                  <a:cubicBezTo>
                    <a:pt x="17646" y="86362"/>
                    <a:pt x="17046" y="86496"/>
                    <a:pt x="16446" y="86496"/>
                  </a:cubicBezTo>
                  <a:lnTo>
                    <a:pt x="7439" y="86496"/>
                  </a:lnTo>
                  <a:cubicBezTo>
                    <a:pt x="4704" y="86496"/>
                    <a:pt x="2502" y="84294"/>
                    <a:pt x="2502" y="81559"/>
                  </a:cubicBezTo>
                  <a:lnTo>
                    <a:pt x="250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9" name="Google Shape;232;p19">
              <a:extLst>
                <a:ext uri="{FF2B5EF4-FFF2-40B4-BE49-F238E27FC236}">
                  <a16:creationId xmlns:a16="http://schemas.microsoft.com/office/drawing/2014/main" id="{FC01E3CA-6518-E546-885B-1FF308D3175F}"/>
                </a:ext>
              </a:extLst>
            </p:cNvPr>
            <p:cNvSpPr/>
            <p:nvPr/>
          </p:nvSpPr>
          <p:spPr>
            <a:xfrm>
              <a:off x="1884733" y="2350054"/>
              <a:ext cx="780738" cy="1986016"/>
            </a:xfrm>
            <a:custGeom>
              <a:avLst/>
              <a:gdLst/>
              <a:ahLst/>
              <a:cxnLst/>
              <a:rect l="l" t="t" r="r" b="b"/>
              <a:pathLst>
                <a:path w="35826" h="91133" extrusionOk="0">
                  <a:moveTo>
                    <a:pt x="0" y="1"/>
                  </a:moveTo>
                  <a:lnTo>
                    <a:pt x="3436" y="88498"/>
                  </a:lnTo>
                  <a:cubicBezTo>
                    <a:pt x="3369" y="88564"/>
                    <a:pt x="3369" y="88631"/>
                    <a:pt x="3369" y="88698"/>
                  </a:cubicBezTo>
                  <a:cubicBezTo>
                    <a:pt x="3369" y="90032"/>
                    <a:pt x="9874" y="91133"/>
                    <a:pt x="17913" y="91133"/>
                  </a:cubicBezTo>
                  <a:cubicBezTo>
                    <a:pt x="25986" y="91133"/>
                    <a:pt x="32490" y="90032"/>
                    <a:pt x="32490" y="88698"/>
                  </a:cubicBezTo>
                  <a:cubicBezTo>
                    <a:pt x="32490" y="88631"/>
                    <a:pt x="32490" y="88564"/>
                    <a:pt x="32424" y="88498"/>
                  </a:cubicBezTo>
                  <a:lnTo>
                    <a:pt x="3582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0" name="Google Shape;233;p19">
              <a:extLst>
                <a:ext uri="{FF2B5EF4-FFF2-40B4-BE49-F238E27FC236}">
                  <a16:creationId xmlns:a16="http://schemas.microsoft.com/office/drawing/2014/main" id="{BC0BE02B-C5C7-734B-813A-60B6BE044855}"/>
                </a:ext>
              </a:extLst>
            </p:cNvPr>
            <p:cNvSpPr/>
            <p:nvPr/>
          </p:nvSpPr>
          <p:spPr>
            <a:xfrm>
              <a:off x="2520824" y="2345696"/>
              <a:ext cx="109791" cy="1872608"/>
            </a:xfrm>
            <a:custGeom>
              <a:avLst/>
              <a:gdLst/>
              <a:ahLst/>
              <a:cxnLst/>
              <a:rect l="l" t="t" r="r" b="b"/>
              <a:pathLst>
                <a:path w="5038" h="85929" extrusionOk="0">
                  <a:moveTo>
                    <a:pt x="3303" y="1"/>
                  </a:moveTo>
                  <a:lnTo>
                    <a:pt x="1" y="85929"/>
                  </a:lnTo>
                  <a:lnTo>
                    <a:pt x="1702" y="85929"/>
                  </a:lnTo>
                  <a:lnTo>
                    <a:pt x="50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1" name="Google Shape;234;p19">
              <a:extLst>
                <a:ext uri="{FF2B5EF4-FFF2-40B4-BE49-F238E27FC236}">
                  <a16:creationId xmlns:a16="http://schemas.microsoft.com/office/drawing/2014/main" id="{26708A18-A0DD-AD46-91B0-5779F38AA2C4}"/>
                </a:ext>
              </a:extLst>
            </p:cNvPr>
            <p:cNvSpPr/>
            <p:nvPr/>
          </p:nvSpPr>
          <p:spPr>
            <a:xfrm>
              <a:off x="1884733" y="2350054"/>
              <a:ext cx="780738" cy="1986757"/>
            </a:xfrm>
            <a:custGeom>
              <a:avLst/>
              <a:gdLst/>
              <a:ahLst/>
              <a:cxnLst/>
              <a:rect l="l" t="t" r="r" b="b"/>
              <a:pathLst>
                <a:path w="35826" h="91167" extrusionOk="0">
                  <a:moveTo>
                    <a:pt x="0" y="1"/>
                  </a:moveTo>
                  <a:lnTo>
                    <a:pt x="367" y="10008"/>
                  </a:lnTo>
                  <a:lnTo>
                    <a:pt x="3369" y="88531"/>
                  </a:lnTo>
                  <a:cubicBezTo>
                    <a:pt x="3336" y="88631"/>
                    <a:pt x="3336" y="88664"/>
                    <a:pt x="3336" y="88731"/>
                  </a:cubicBezTo>
                  <a:cubicBezTo>
                    <a:pt x="3336" y="90065"/>
                    <a:pt x="9841" y="91166"/>
                    <a:pt x="17880" y="91166"/>
                  </a:cubicBezTo>
                  <a:cubicBezTo>
                    <a:pt x="25919" y="91166"/>
                    <a:pt x="32424" y="90065"/>
                    <a:pt x="32424" y="88731"/>
                  </a:cubicBezTo>
                  <a:cubicBezTo>
                    <a:pt x="32424" y="88664"/>
                    <a:pt x="32424" y="88631"/>
                    <a:pt x="32390" y="88531"/>
                  </a:cubicBezTo>
                  <a:lnTo>
                    <a:pt x="32490" y="86863"/>
                  </a:lnTo>
                  <a:lnTo>
                    <a:pt x="32490" y="86863"/>
                  </a:lnTo>
                  <a:cubicBezTo>
                    <a:pt x="29822" y="87397"/>
                    <a:pt x="25719" y="87730"/>
                    <a:pt x="21149" y="87730"/>
                  </a:cubicBezTo>
                  <a:cubicBezTo>
                    <a:pt x="13076" y="87730"/>
                    <a:pt x="6572" y="86663"/>
                    <a:pt x="6572" y="85329"/>
                  </a:cubicBezTo>
                  <a:cubicBezTo>
                    <a:pt x="6572" y="85229"/>
                    <a:pt x="6572" y="85195"/>
                    <a:pt x="6638" y="85128"/>
                  </a:cubicBezTo>
                  <a:lnTo>
                    <a:pt x="3736" y="10408"/>
                  </a:lnTo>
                  <a:lnTo>
                    <a:pt x="3736" y="10408"/>
                  </a:lnTo>
                  <a:cubicBezTo>
                    <a:pt x="8006" y="10842"/>
                    <a:pt x="12810" y="11109"/>
                    <a:pt x="17880" y="11109"/>
                  </a:cubicBezTo>
                  <a:cubicBezTo>
                    <a:pt x="18324" y="11113"/>
                    <a:pt x="18765" y="11116"/>
                    <a:pt x="19204" y="11116"/>
                  </a:cubicBezTo>
                  <a:cubicBezTo>
                    <a:pt x="25258" y="11116"/>
                    <a:pt x="30794" y="10692"/>
                    <a:pt x="35459" y="10008"/>
                  </a:cubicBezTo>
                  <a:lnTo>
                    <a:pt x="35826"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2" name="Google Shape;235;p19">
              <a:extLst>
                <a:ext uri="{FF2B5EF4-FFF2-40B4-BE49-F238E27FC236}">
                  <a16:creationId xmlns:a16="http://schemas.microsoft.com/office/drawing/2014/main" id="{300DBDC9-76EC-4340-BD5B-584E7824BFB5}"/>
                </a:ext>
              </a:extLst>
            </p:cNvPr>
            <p:cNvSpPr/>
            <p:nvPr/>
          </p:nvSpPr>
          <p:spPr>
            <a:xfrm>
              <a:off x="1487806" y="1363566"/>
              <a:ext cx="1575293" cy="1155111"/>
            </a:xfrm>
            <a:custGeom>
              <a:avLst/>
              <a:gdLst/>
              <a:ahLst/>
              <a:cxnLst/>
              <a:rect l="l" t="t" r="r" b="b"/>
              <a:pathLst>
                <a:path w="72286" h="53005" extrusionOk="0">
                  <a:moveTo>
                    <a:pt x="0" y="0"/>
                  </a:moveTo>
                  <a:lnTo>
                    <a:pt x="5071" y="46333"/>
                  </a:lnTo>
                  <a:cubicBezTo>
                    <a:pt x="5071" y="50003"/>
                    <a:pt x="19014" y="53005"/>
                    <a:pt x="36160" y="53005"/>
                  </a:cubicBezTo>
                  <a:cubicBezTo>
                    <a:pt x="53272" y="53005"/>
                    <a:pt x="67215" y="50036"/>
                    <a:pt x="67215" y="46333"/>
                  </a:cubicBezTo>
                  <a:lnTo>
                    <a:pt x="7228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3" name="Google Shape;236;p19">
              <a:extLst>
                <a:ext uri="{FF2B5EF4-FFF2-40B4-BE49-F238E27FC236}">
                  <a16:creationId xmlns:a16="http://schemas.microsoft.com/office/drawing/2014/main" id="{F376C0A8-1D9E-2D47-8BEC-EE9D8BCAAC1E}"/>
                </a:ext>
              </a:extLst>
            </p:cNvPr>
            <p:cNvSpPr/>
            <p:nvPr/>
          </p:nvSpPr>
          <p:spPr>
            <a:xfrm>
              <a:off x="1519799" y="1426811"/>
              <a:ext cx="287879" cy="977023"/>
            </a:xfrm>
            <a:custGeom>
              <a:avLst/>
              <a:gdLst/>
              <a:ahLst/>
              <a:cxnLst/>
              <a:rect l="l" t="t" r="r" b="b"/>
              <a:pathLst>
                <a:path w="13210" h="44833" extrusionOk="0">
                  <a:moveTo>
                    <a:pt x="0" y="0"/>
                  </a:moveTo>
                  <a:lnTo>
                    <a:pt x="0" y="0"/>
                  </a:lnTo>
                  <a:cubicBezTo>
                    <a:pt x="1601" y="13944"/>
                    <a:pt x="3036" y="27920"/>
                    <a:pt x="4937" y="41797"/>
                  </a:cubicBezTo>
                  <a:cubicBezTo>
                    <a:pt x="5204" y="41997"/>
                    <a:pt x="5337" y="42130"/>
                    <a:pt x="5771" y="42397"/>
                  </a:cubicBezTo>
                  <a:cubicBezTo>
                    <a:pt x="4904" y="36460"/>
                    <a:pt x="4203" y="30589"/>
                    <a:pt x="3436" y="24651"/>
                  </a:cubicBezTo>
                  <a:cubicBezTo>
                    <a:pt x="2735" y="18914"/>
                    <a:pt x="2002" y="13143"/>
                    <a:pt x="1234" y="7406"/>
                  </a:cubicBezTo>
                  <a:lnTo>
                    <a:pt x="1234" y="7372"/>
                  </a:lnTo>
                  <a:cubicBezTo>
                    <a:pt x="2168" y="12376"/>
                    <a:pt x="3202" y="17279"/>
                    <a:pt x="4403" y="22249"/>
                  </a:cubicBezTo>
                  <a:cubicBezTo>
                    <a:pt x="6438" y="29688"/>
                    <a:pt x="8673" y="37093"/>
                    <a:pt x="11208" y="44399"/>
                  </a:cubicBezTo>
                  <a:cubicBezTo>
                    <a:pt x="11942" y="44599"/>
                    <a:pt x="12376" y="44666"/>
                    <a:pt x="13210" y="44832"/>
                  </a:cubicBezTo>
                  <a:cubicBezTo>
                    <a:pt x="11342" y="31323"/>
                    <a:pt x="9740" y="17746"/>
                    <a:pt x="8073" y="4170"/>
                  </a:cubicBezTo>
                  <a:cubicBezTo>
                    <a:pt x="7172" y="3970"/>
                    <a:pt x="6705" y="3836"/>
                    <a:pt x="5904" y="3603"/>
                  </a:cubicBezTo>
                  <a:lnTo>
                    <a:pt x="5904" y="3603"/>
                  </a:lnTo>
                  <a:cubicBezTo>
                    <a:pt x="6605" y="9307"/>
                    <a:pt x="7372" y="15011"/>
                    <a:pt x="8106" y="20748"/>
                  </a:cubicBezTo>
                  <a:cubicBezTo>
                    <a:pt x="8873" y="26352"/>
                    <a:pt x="9607" y="31990"/>
                    <a:pt x="10541" y="37627"/>
                  </a:cubicBezTo>
                  <a:lnTo>
                    <a:pt x="10508" y="37660"/>
                  </a:lnTo>
                  <a:cubicBezTo>
                    <a:pt x="9107" y="32957"/>
                    <a:pt x="7672" y="28287"/>
                    <a:pt x="6205" y="23584"/>
                  </a:cubicBezTo>
                  <a:cubicBezTo>
                    <a:pt x="3936" y="16078"/>
                    <a:pt x="2035" y="8573"/>
                    <a:pt x="434" y="901"/>
                  </a:cubicBezTo>
                  <a:cubicBezTo>
                    <a:pt x="167" y="567"/>
                    <a:pt x="67" y="40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237;p19">
              <a:extLst>
                <a:ext uri="{FF2B5EF4-FFF2-40B4-BE49-F238E27FC236}">
                  <a16:creationId xmlns:a16="http://schemas.microsoft.com/office/drawing/2014/main" id="{E03EB328-2979-B844-8023-B520054C440F}"/>
                </a:ext>
              </a:extLst>
            </p:cNvPr>
            <p:cNvSpPr/>
            <p:nvPr/>
          </p:nvSpPr>
          <p:spPr>
            <a:xfrm>
              <a:off x="1797494" y="1538024"/>
              <a:ext cx="359119" cy="902885"/>
            </a:xfrm>
            <a:custGeom>
              <a:avLst/>
              <a:gdLst/>
              <a:ahLst/>
              <a:cxnLst/>
              <a:rect l="l" t="t" r="r" b="b"/>
              <a:pathLst>
                <a:path w="16479" h="41431" extrusionOk="0">
                  <a:moveTo>
                    <a:pt x="1" y="1"/>
                  </a:moveTo>
                  <a:lnTo>
                    <a:pt x="1" y="1"/>
                  </a:lnTo>
                  <a:cubicBezTo>
                    <a:pt x="1402" y="13477"/>
                    <a:pt x="2803" y="26920"/>
                    <a:pt x="4370" y="40396"/>
                  </a:cubicBezTo>
                  <a:cubicBezTo>
                    <a:pt x="8373" y="40997"/>
                    <a:pt x="12476" y="41330"/>
                    <a:pt x="16479" y="41431"/>
                  </a:cubicBezTo>
                  <a:cubicBezTo>
                    <a:pt x="16346" y="39929"/>
                    <a:pt x="16379" y="38929"/>
                    <a:pt x="16312" y="37194"/>
                  </a:cubicBezTo>
                  <a:cubicBezTo>
                    <a:pt x="12042" y="37027"/>
                    <a:pt x="10041" y="36861"/>
                    <a:pt x="6472" y="36427"/>
                  </a:cubicBezTo>
                  <a:cubicBezTo>
                    <a:pt x="6005" y="31590"/>
                    <a:pt x="5538" y="26720"/>
                    <a:pt x="5104" y="21883"/>
                  </a:cubicBezTo>
                  <a:lnTo>
                    <a:pt x="5104" y="21883"/>
                  </a:lnTo>
                  <a:cubicBezTo>
                    <a:pt x="8607" y="22317"/>
                    <a:pt x="10508" y="22484"/>
                    <a:pt x="14611" y="22684"/>
                  </a:cubicBezTo>
                  <a:cubicBezTo>
                    <a:pt x="14511" y="20983"/>
                    <a:pt x="14478" y="20149"/>
                    <a:pt x="14377" y="18381"/>
                  </a:cubicBezTo>
                  <a:cubicBezTo>
                    <a:pt x="10208" y="18214"/>
                    <a:pt x="8206" y="18047"/>
                    <a:pt x="4671" y="17580"/>
                  </a:cubicBezTo>
                  <a:cubicBezTo>
                    <a:pt x="4270" y="13344"/>
                    <a:pt x="3870" y="9074"/>
                    <a:pt x="3470" y="4838"/>
                  </a:cubicBezTo>
                  <a:lnTo>
                    <a:pt x="3470" y="4838"/>
                  </a:lnTo>
                  <a:cubicBezTo>
                    <a:pt x="7439" y="5338"/>
                    <a:pt x="9707" y="5538"/>
                    <a:pt x="14478" y="5738"/>
                  </a:cubicBezTo>
                  <a:cubicBezTo>
                    <a:pt x="14377" y="4037"/>
                    <a:pt x="14377" y="3170"/>
                    <a:pt x="14311" y="1402"/>
                  </a:cubicBezTo>
                  <a:cubicBezTo>
                    <a:pt x="9507" y="1135"/>
                    <a:pt x="4737" y="80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5" name="Google Shape;238;p19">
              <a:extLst>
                <a:ext uri="{FF2B5EF4-FFF2-40B4-BE49-F238E27FC236}">
                  <a16:creationId xmlns:a16="http://schemas.microsoft.com/office/drawing/2014/main" id="{625ACD25-76B3-494A-8FD7-EF9CBD394DF7}"/>
                </a:ext>
              </a:extLst>
            </p:cNvPr>
            <p:cNvSpPr/>
            <p:nvPr/>
          </p:nvSpPr>
          <p:spPr>
            <a:xfrm>
              <a:off x="2183524" y="1510411"/>
              <a:ext cx="701501" cy="932675"/>
            </a:xfrm>
            <a:custGeom>
              <a:avLst/>
              <a:gdLst/>
              <a:ahLst/>
              <a:cxnLst/>
              <a:rect l="l" t="t" r="r" b="b"/>
              <a:pathLst>
                <a:path w="32190" h="42798" extrusionOk="0">
                  <a:moveTo>
                    <a:pt x="32190" y="0"/>
                  </a:moveTo>
                  <a:cubicBezTo>
                    <a:pt x="31289" y="267"/>
                    <a:pt x="30789" y="334"/>
                    <a:pt x="29755" y="601"/>
                  </a:cubicBezTo>
                  <a:cubicBezTo>
                    <a:pt x="28020" y="7606"/>
                    <a:pt x="26352" y="14611"/>
                    <a:pt x="24685" y="21616"/>
                  </a:cubicBezTo>
                  <a:cubicBezTo>
                    <a:pt x="23617" y="26352"/>
                    <a:pt x="22483" y="31123"/>
                    <a:pt x="21582" y="35859"/>
                  </a:cubicBezTo>
                  <a:lnTo>
                    <a:pt x="21516" y="35859"/>
                  </a:lnTo>
                  <a:cubicBezTo>
                    <a:pt x="21649" y="31289"/>
                    <a:pt x="21516" y="26753"/>
                    <a:pt x="21416" y="22183"/>
                  </a:cubicBezTo>
                  <a:cubicBezTo>
                    <a:pt x="21149" y="15478"/>
                    <a:pt x="20748" y="8773"/>
                    <a:pt x="20248" y="2068"/>
                  </a:cubicBezTo>
                  <a:cubicBezTo>
                    <a:pt x="18814" y="2235"/>
                    <a:pt x="18080" y="2269"/>
                    <a:pt x="16579" y="2402"/>
                  </a:cubicBezTo>
                  <a:cubicBezTo>
                    <a:pt x="14911" y="9174"/>
                    <a:pt x="13343" y="16012"/>
                    <a:pt x="11842" y="22850"/>
                  </a:cubicBezTo>
                  <a:cubicBezTo>
                    <a:pt x="10841" y="27487"/>
                    <a:pt x="9841" y="32157"/>
                    <a:pt x="9207" y="36860"/>
                  </a:cubicBezTo>
                  <a:lnTo>
                    <a:pt x="9140" y="36860"/>
                  </a:lnTo>
                  <a:cubicBezTo>
                    <a:pt x="8773" y="32257"/>
                    <a:pt x="8173" y="27653"/>
                    <a:pt x="7539" y="23083"/>
                  </a:cubicBezTo>
                  <a:cubicBezTo>
                    <a:pt x="6638" y="16312"/>
                    <a:pt x="5504" y="9574"/>
                    <a:pt x="4270" y="2836"/>
                  </a:cubicBezTo>
                  <a:cubicBezTo>
                    <a:pt x="2569" y="2836"/>
                    <a:pt x="1668" y="2836"/>
                    <a:pt x="0" y="2802"/>
                  </a:cubicBezTo>
                  <a:lnTo>
                    <a:pt x="0" y="2802"/>
                  </a:lnTo>
                  <a:cubicBezTo>
                    <a:pt x="2802" y="16078"/>
                    <a:pt x="5237" y="29355"/>
                    <a:pt x="7139" y="42798"/>
                  </a:cubicBezTo>
                  <a:cubicBezTo>
                    <a:pt x="8473" y="42764"/>
                    <a:pt x="9107" y="42764"/>
                    <a:pt x="10341" y="42698"/>
                  </a:cubicBezTo>
                  <a:cubicBezTo>
                    <a:pt x="11842" y="35659"/>
                    <a:pt x="13343" y="28687"/>
                    <a:pt x="14944" y="21682"/>
                  </a:cubicBezTo>
                  <a:cubicBezTo>
                    <a:pt x="15978" y="17279"/>
                    <a:pt x="16979" y="12843"/>
                    <a:pt x="17813" y="8406"/>
                  </a:cubicBezTo>
                  <a:lnTo>
                    <a:pt x="17913" y="8406"/>
                  </a:lnTo>
                  <a:cubicBezTo>
                    <a:pt x="17946" y="12743"/>
                    <a:pt x="18247" y="17079"/>
                    <a:pt x="18513" y="21416"/>
                  </a:cubicBezTo>
                  <a:cubicBezTo>
                    <a:pt x="18980" y="28254"/>
                    <a:pt x="19347" y="35125"/>
                    <a:pt x="19447" y="41997"/>
                  </a:cubicBezTo>
                  <a:cubicBezTo>
                    <a:pt x="20515" y="41864"/>
                    <a:pt x="21082" y="41830"/>
                    <a:pt x="22083" y="41663"/>
                  </a:cubicBezTo>
                  <a:cubicBezTo>
                    <a:pt x="25518" y="27787"/>
                    <a:pt x="28821" y="13910"/>
                    <a:pt x="321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6" name="Google Shape;239;p19">
              <a:extLst>
                <a:ext uri="{FF2B5EF4-FFF2-40B4-BE49-F238E27FC236}">
                  <a16:creationId xmlns:a16="http://schemas.microsoft.com/office/drawing/2014/main" id="{B9EA079F-70E5-1745-98D9-993D98818D07}"/>
                </a:ext>
              </a:extLst>
            </p:cNvPr>
            <p:cNvSpPr/>
            <p:nvPr/>
          </p:nvSpPr>
          <p:spPr>
            <a:xfrm>
              <a:off x="2800000" y="1441064"/>
              <a:ext cx="226816" cy="945903"/>
            </a:xfrm>
            <a:custGeom>
              <a:avLst/>
              <a:gdLst/>
              <a:ahLst/>
              <a:cxnLst/>
              <a:rect l="l" t="t" r="r" b="b"/>
              <a:pathLst>
                <a:path w="10408" h="43405" extrusionOk="0">
                  <a:moveTo>
                    <a:pt x="10009" y="1"/>
                  </a:moveTo>
                  <a:cubicBezTo>
                    <a:pt x="9875" y="1"/>
                    <a:pt x="9700" y="85"/>
                    <a:pt x="9474" y="280"/>
                  </a:cubicBezTo>
                  <a:cubicBezTo>
                    <a:pt x="6171" y="3015"/>
                    <a:pt x="4703" y="8786"/>
                    <a:pt x="4136" y="13189"/>
                  </a:cubicBezTo>
                  <a:cubicBezTo>
                    <a:pt x="3369" y="18960"/>
                    <a:pt x="4670" y="21996"/>
                    <a:pt x="5871" y="23597"/>
                  </a:cubicBezTo>
                  <a:cubicBezTo>
                    <a:pt x="6972" y="24998"/>
                    <a:pt x="6872" y="27066"/>
                    <a:pt x="6371" y="30935"/>
                  </a:cubicBezTo>
                  <a:cubicBezTo>
                    <a:pt x="5838" y="35138"/>
                    <a:pt x="5037" y="38374"/>
                    <a:pt x="3636" y="38975"/>
                  </a:cubicBezTo>
                  <a:cubicBezTo>
                    <a:pt x="3489" y="39032"/>
                    <a:pt x="3342" y="39059"/>
                    <a:pt x="3195" y="39059"/>
                  </a:cubicBezTo>
                  <a:cubicBezTo>
                    <a:pt x="2407" y="39059"/>
                    <a:pt x="1640" y="38275"/>
                    <a:pt x="1134" y="37207"/>
                  </a:cubicBezTo>
                  <a:cubicBezTo>
                    <a:pt x="701" y="39041"/>
                    <a:pt x="500" y="39975"/>
                    <a:pt x="0" y="41843"/>
                  </a:cubicBezTo>
                  <a:cubicBezTo>
                    <a:pt x="446" y="42841"/>
                    <a:pt x="1202" y="43404"/>
                    <a:pt x="1943" y="43404"/>
                  </a:cubicBezTo>
                  <a:cubicBezTo>
                    <a:pt x="2144" y="43404"/>
                    <a:pt x="2343" y="43363"/>
                    <a:pt x="2535" y="43278"/>
                  </a:cubicBezTo>
                  <a:cubicBezTo>
                    <a:pt x="6405" y="41476"/>
                    <a:pt x="6672" y="33737"/>
                    <a:pt x="7072" y="29835"/>
                  </a:cubicBezTo>
                  <a:cubicBezTo>
                    <a:pt x="7739" y="23730"/>
                    <a:pt x="8139" y="20762"/>
                    <a:pt x="7038" y="18927"/>
                  </a:cubicBezTo>
                  <a:cubicBezTo>
                    <a:pt x="6171" y="17426"/>
                    <a:pt x="5504" y="15791"/>
                    <a:pt x="6004" y="11955"/>
                  </a:cubicBezTo>
                  <a:cubicBezTo>
                    <a:pt x="6371" y="9120"/>
                    <a:pt x="7672" y="5551"/>
                    <a:pt x="8840" y="4750"/>
                  </a:cubicBezTo>
                  <a:cubicBezTo>
                    <a:pt x="8998" y="4642"/>
                    <a:pt x="9129" y="4596"/>
                    <a:pt x="9236" y="4596"/>
                  </a:cubicBezTo>
                  <a:cubicBezTo>
                    <a:pt x="9627" y="4596"/>
                    <a:pt x="9714" y="5199"/>
                    <a:pt x="9740" y="5617"/>
                  </a:cubicBezTo>
                  <a:cubicBezTo>
                    <a:pt x="10041" y="3783"/>
                    <a:pt x="10174" y="2815"/>
                    <a:pt x="10408" y="981"/>
                  </a:cubicBezTo>
                  <a:cubicBezTo>
                    <a:pt x="10408" y="427"/>
                    <a:pt x="10312" y="1"/>
                    <a:pt x="100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7" name="Google Shape;240;p19">
              <a:extLst>
                <a:ext uri="{FF2B5EF4-FFF2-40B4-BE49-F238E27FC236}">
                  <a16:creationId xmlns:a16="http://schemas.microsoft.com/office/drawing/2014/main" id="{F90B40D1-8036-3B41-8C6F-C1D805DEADBE}"/>
                </a:ext>
              </a:extLst>
            </p:cNvPr>
            <p:cNvSpPr/>
            <p:nvPr/>
          </p:nvSpPr>
          <p:spPr>
            <a:xfrm>
              <a:off x="1487806" y="1194905"/>
              <a:ext cx="1575293" cy="338045"/>
            </a:xfrm>
            <a:custGeom>
              <a:avLst/>
              <a:gdLst/>
              <a:ahLst/>
              <a:cxnLst/>
              <a:rect l="l" t="t" r="r" b="b"/>
              <a:pathLst>
                <a:path w="72286" h="15512" extrusionOk="0">
                  <a:moveTo>
                    <a:pt x="36160" y="0"/>
                  </a:moveTo>
                  <a:cubicBezTo>
                    <a:pt x="16179" y="0"/>
                    <a:pt x="0" y="3469"/>
                    <a:pt x="0" y="7739"/>
                  </a:cubicBezTo>
                  <a:cubicBezTo>
                    <a:pt x="0" y="12009"/>
                    <a:pt x="16179" y="15511"/>
                    <a:pt x="36160" y="15511"/>
                  </a:cubicBezTo>
                  <a:cubicBezTo>
                    <a:pt x="56107" y="15511"/>
                    <a:pt x="72285" y="12009"/>
                    <a:pt x="72285" y="7739"/>
                  </a:cubicBezTo>
                  <a:cubicBezTo>
                    <a:pt x="72285" y="3469"/>
                    <a:pt x="56107" y="0"/>
                    <a:pt x="361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8" name="Google Shape;241;p19">
              <a:extLst>
                <a:ext uri="{FF2B5EF4-FFF2-40B4-BE49-F238E27FC236}">
                  <a16:creationId xmlns:a16="http://schemas.microsoft.com/office/drawing/2014/main" id="{AB6E168A-412C-2747-9786-60D808A7AFA4}"/>
                </a:ext>
              </a:extLst>
            </p:cNvPr>
            <p:cNvSpPr/>
            <p:nvPr/>
          </p:nvSpPr>
          <p:spPr>
            <a:xfrm>
              <a:off x="1686259" y="410400"/>
              <a:ext cx="1183485" cy="1052709"/>
            </a:xfrm>
            <a:custGeom>
              <a:avLst/>
              <a:gdLst/>
              <a:ahLst/>
              <a:cxnLst/>
              <a:rect l="l" t="t" r="r" b="b"/>
              <a:pathLst>
                <a:path w="54307" h="48306" extrusionOk="0">
                  <a:moveTo>
                    <a:pt x="26967" y="1"/>
                  </a:moveTo>
                  <a:cubicBezTo>
                    <a:pt x="12079" y="1"/>
                    <a:pt x="1" y="12075"/>
                    <a:pt x="1" y="26957"/>
                  </a:cubicBezTo>
                  <a:cubicBezTo>
                    <a:pt x="1" y="34429"/>
                    <a:pt x="3070" y="41201"/>
                    <a:pt x="7973" y="46071"/>
                  </a:cubicBezTo>
                  <a:cubicBezTo>
                    <a:pt x="9474" y="47539"/>
                    <a:pt x="11476" y="48306"/>
                    <a:pt x="13577" y="48306"/>
                  </a:cubicBezTo>
                  <a:lnTo>
                    <a:pt x="40463" y="48306"/>
                  </a:lnTo>
                  <a:cubicBezTo>
                    <a:pt x="42565" y="48306"/>
                    <a:pt x="44599" y="47539"/>
                    <a:pt x="46067" y="46071"/>
                  </a:cubicBezTo>
                  <a:cubicBezTo>
                    <a:pt x="51204" y="40901"/>
                    <a:pt x="54306" y="33696"/>
                    <a:pt x="53973" y="25723"/>
                  </a:cubicBezTo>
                  <a:cubicBezTo>
                    <a:pt x="53339" y="11580"/>
                    <a:pt x="41631" y="238"/>
                    <a:pt x="27454" y="5"/>
                  </a:cubicBezTo>
                  <a:cubicBezTo>
                    <a:pt x="27291" y="2"/>
                    <a:pt x="27129" y="1"/>
                    <a:pt x="2696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79" name="Google Shape;242;p19">
              <a:extLst>
                <a:ext uri="{FF2B5EF4-FFF2-40B4-BE49-F238E27FC236}">
                  <a16:creationId xmlns:a16="http://schemas.microsoft.com/office/drawing/2014/main" id="{1234EFCF-5841-444C-8986-5975B3CBAA73}"/>
                </a:ext>
              </a:extLst>
            </p:cNvPr>
            <p:cNvSpPr/>
            <p:nvPr/>
          </p:nvSpPr>
          <p:spPr>
            <a:xfrm>
              <a:off x="1687719" y="525361"/>
              <a:ext cx="1058440" cy="937753"/>
            </a:xfrm>
            <a:custGeom>
              <a:avLst/>
              <a:gdLst/>
              <a:ahLst/>
              <a:cxnLst/>
              <a:rect l="l" t="t" r="r" b="b"/>
              <a:pathLst>
                <a:path w="48569" h="43031" extrusionOk="0">
                  <a:moveTo>
                    <a:pt x="10908" y="0"/>
                  </a:moveTo>
                  <a:lnTo>
                    <a:pt x="10908" y="0"/>
                  </a:lnTo>
                  <a:cubicBezTo>
                    <a:pt x="4304" y="4937"/>
                    <a:pt x="1" y="12809"/>
                    <a:pt x="1" y="21682"/>
                  </a:cubicBezTo>
                  <a:cubicBezTo>
                    <a:pt x="1" y="29154"/>
                    <a:pt x="3036" y="35926"/>
                    <a:pt x="7973" y="40796"/>
                  </a:cubicBezTo>
                  <a:cubicBezTo>
                    <a:pt x="9407" y="42264"/>
                    <a:pt x="11475" y="43031"/>
                    <a:pt x="13544" y="43031"/>
                  </a:cubicBezTo>
                  <a:lnTo>
                    <a:pt x="40430" y="43031"/>
                  </a:lnTo>
                  <a:cubicBezTo>
                    <a:pt x="42531" y="43031"/>
                    <a:pt x="44566" y="42264"/>
                    <a:pt x="46034" y="40796"/>
                  </a:cubicBezTo>
                  <a:cubicBezTo>
                    <a:pt x="46934" y="39862"/>
                    <a:pt x="47768" y="38861"/>
                    <a:pt x="48569" y="37861"/>
                  </a:cubicBezTo>
                  <a:lnTo>
                    <a:pt x="48569" y="37861"/>
                  </a:lnTo>
                  <a:cubicBezTo>
                    <a:pt x="47501" y="38328"/>
                    <a:pt x="46267" y="38628"/>
                    <a:pt x="45100" y="38628"/>
                  </a:cubicBezTo>
                  <a:lnTo>
                    <a:pt x="18214" y="38628"/>
                  </a:lnTo>
                  <a:cubicBezTo>
                    <a:pt x="16145" y="38628"/>
                    <a:pt x="14077" y="37827"/>
                    <a:pt x="12643" y="36360"/>
                  </a:cubicBezTo>
                  <a:cubicBezTo>
                    <a:pt x="7706" y="31489"/>
                    <a:pt x="4671" y="24751"/>
                    <a:pt x="4671" y="17279"/>
                  </a:cubicBezTo>
                  <a:cubicBezTo>
                    <a:pt x="4671" y="10741"/>
                    <a:pt x="7006" y="4670"/>
                    <a:pt x="1090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0" name="Google Shape;243;p19">
              <a:extLst>
                <a:ext uri="{FF2B5EF4-FFF2-40B4-BE49-F238E27FC236}">
                  <a16:creationId xmlns:a16="http://schemas.microsoft.com/office/drawing/2014/main" id="{0D388B11-5981-7C48-A78D-4294804BD0D2}"/>
                </a:ext>
              </a:extLst>
            </p:cNvPr>
            <p:cNvSpPr/>
            <p:nvPr/>
          </p:nvSpPr>
          <p:spPr>
            <a:xfrm>
              <a:off x="2139174" y="470834"/>
              <a:ext cx="588833" cy="588833"/>
            </a:xfrm>
            <a:custGeom>
              <a:avLst/>
              <a:gdLst/>
              <a:ahLst/>
              <a:cxnLst/>
              <a:rect l="l" t="t" r="r" b="b"/>
              <a:pathLst>
                <a:path w="27020" h="27020" extrusionOk="0">
                  <a:moveTo>
                    <a:pt x="13510" y="0"/>
                  </a:moveTo>
                  <a:cubicBezTo>
                    <a:pt x="6038" y="0"/>
                    <a:pt x="0" y="6071"/>
                    <a:pt x="0" y="13510"/>
                  </a:cubicBezTo>
                  <a:cubicBezTo>
                    <a:pt x="0" y="20982"/>
                    <a:pt x="6038" y="27020"/>
                    <a:pt x="13510" y="27020"/>
                  </a:cubicBezTo>
                  <a:cubicBezTo>
                    <a:pt x="20982" y="27020"/>
                    <a:pt x="27020" y="20982"/>
                    <a:pt x="27020" y="13510"/>
                  </a:cubicBezTo>
                  <a:cubicBezTo>
                    <a:pt x="27020" y="6071"/>
                    <a:pt x="20982" y="0"/>
                    <a:pt x="13510" y="0"/>
                  </a:cubicBezTo>
                  <a:close/>
                </a:path>
              </a:pathLst>
            </a:custGeom>
            <a:solidFill>
              <a:srgbClr val="9999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1" name="Google Shape;244;p19">
              <a:extLst>
                <a:ext uri="{FF2B5EF4-FFF2-40B4-BE49-F238E27FC236}">
                  <a16:creationId xmlns:a16="http://schemas.microsoft.com/office/drawing/2014/main" id="{647A5DF8-0B9A-F54B-8E95-E2E0A36CD897}"/>
                </a:ext>
              </a:extLst>
            </p:cNvPr>
            <p:cNvSpPr/>
            <p:nvPr/>
          </p:nvSpPr>
          <p:spPr>
            <a:xfrm>
              <a:off x="904425" y="2696479"/>
              <a:ext cx="2747816" cy="472173"/>
            </a:xfrm>
            <a:custGeom>
              <a:avLst/>
              <a:gdLst/>
              <a:ahLst/>
              <a:cxnLst/>
              <a:rect l="l" t="t" r="r" b="b"/>
              <a:pathLst>
                <a:path w="80158" h="19449" extrusionOk="0">
                  <a:moveTo>
                    <a:pt x="1" y="1"/>
                  </a:moveTo>
                  <a:lnTo>
                    <a:pt x="8473" y="10108"/>
                  </a:lnTo>
                  <a:lnTo>
                    <a:pt x="1" y="19448"/>
                  </a:lnTo>
                  <a:lnTo>
                    <a:pt x="80158" y="19448"/>
                  </a:lnTo>
                  <a:lnTo>
                    <a:pt x="80158" y="1"/>
                  </a:lnTo>
                  <a:close/>
                </a:path>
              </a:pathLst>
            </a:cu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2" name="Google Shape;245;p19">
              <a:extLst>
                <a:ext uri="{FF2B5EF4-FFF2-40B4-BE49-F238E27FC236}">
                  <a16:creationId xmlns:a16="http://schemas.microsoft.com/office/drawing/2014/main" id="{DE41CAA6-9F8A-4C44-B303-51BC8683ED46}"/>
                </a:ext>
              </a:extLst>
            </p:cNvPr>
            <p:cNvSpPr/>
            <p:nvPr/>
          </p:nvSpPr>
          <p:spPr>
            <a:xfrm>
              <a:off x="904425" y="3350051"/>
              <a:ext cx="2745519" cy="472950"/>
            </a:xfrm>
            <a:custGeom>
              <a:avLst/>
              <a:gdLst/>
              <a:ahLst/>
              <a:cxnLst/>
              <a:rect l="l" t="t" r="r" b="b"/>
              <a:pathLst>
                <a:path w="80091" h="19481" extrusionOk="0">
                  <a:moveTo>
                    <a:pt x="1" y="0"/>
                  </a:moveTo>
                  <a:lnTo>
                    <a:pt x="1" y="19481"/>
                  </a:lnTo>
                  <a:lnTo>
                    <a:pt x="80091" y="19481"/>
                  </a:lnTo>
                  <a:lnTo>
                    <a:pt x="80091" y="0"/>
                  </a:lnTo>
                  <a:close/>
                </a:path>
              </a:pathLst>
            </a:custGeom>
            <a:solidFill>
              <a:srgbClr val="FA817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Fira Sans Extra Condensed"/>
                </a:rPr>
                <a:t>DİKKAT</a:t>
              </a: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83" name="Google Shape;246;p19">
              <a:extLst>
                <a:ext uri="{FF2B5EF4-FFF2-40B4-BE49-F238E27FC236}">
                  <a16:creationId xmlns:a16="http://schemas.microsoft.com/office/drawing/2014/main" id="{62B49103-F44E-6A4E-8006-4DB910EC26B7}"/>
                </a:ext>
              </a:extLst>
            </p:cNvPr>
            <p:cNvSpPr/>
            <p:nvPr/>
          </p:nvSpPr>
          <p:spPr>
            <a:xfrm>
              <a:off x="904425" y="4009256"/>
              <a:ext cx="2747816" cy="472974"/>
            </a:xfrm>
            <a:custGeom>
              <a:avLst/>
              <a:gdLst/>
              <a:ahLst/>
              <a:cxnLst/>
              <a:rect l="l" t="t" r="r" b="b"/>
              <a:pathLst>
                <a:path w="80158" h="19482" extrusionOk="0">
                  <a:moveTo>
                    <a:pt x="1" y="1"/>
                  </a:moveTo>
                  <a:lnTo>
                    <a:pt x="1" y="19482"/>
                  </a:lnTo>
                  <a:lnTo>
                    <a:pt x="80158" y="19482"/>
                  </a:lnTo>
                  <a:lnTo>
                    <a:pt x="72052" y="10008"/>
                  </a:lnTo>
                  <a:lnTo>
                    <a:pt x="80158" y="1"/>
                  </a:lnTo>
                  <a:close/>
                </a:path>
              </a:pathLst>
            </a:cu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grpSp>
      <p:sp>
        <p:nvSpPr>
          <p:cNvPr id="84" name="Google Shape;247;p19">
            <a:extLst>
              <a:ext uri="{FF2B5EF4-FFF2-40B4-BE49-F238E27FC236}">
                <a16:creationId xmlns:a16="http://schemas.microsoft.com/office/drawing/2014/main" id="{92A3B750-AEF9-9C4E-9AD4-30CB16A09901}"/>
              </a:ext>
            </a:extLst>
          </p:cNvPr>
          <p:cNvSpPr txBox="1"/>
          <p:nvPr/>
        </p:nvSpPr>
        <p:spPr>
          <a:xfrm>
            <a:off x="4045607" y="2443331"/>
            <a:ext cx="6144240" cy="1596612"/>
          </a:xfrm>
          <a:prstGeom prst="rect">
            <a:avLst/>
          </a:prstGeom>
          <a:solidFill>
            <a:srgbClr val="EEEEEE"/>
          </a:solidFill>
          <a:ln>
            <a:noFill/>
          </a:ln>
        </p:spPr>
        <p:txBody>
          <a:bodyPr spcFirstLastPara="1" wrap="square" lIns="137150" tIns="91425" rIns="137150" bIns="91425" anchor="ctr" anchorCtr="0">
            <a:noAutofit/>
          </a:bodyPr>
          <a:lstStyle/>
          <a:p>
            <a:pPr lvl="0" algn="ctr" defTabSz="914400">
              <a:buClr>
                <a:srgbClr val="000000"/>
              </a:buClr>
              <a:defRPr/>
            </a:pPr>
            <a:r>
              <a:rPr lang="tr-TR" sz="2000"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Roboto"/>
              </a:rPr>
              <a:t>Sesbilgisel</a:t>
            </a:r>
            <a:r>
              <a:rPr lang="tr-TR"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Roboto"/>
              </a:rPr>
              <a:t> gelişimde en önemli aşama tanımlama aşamasıdır. Çocuklar bu aşamada dillerine ilişkin seslerin özelliklerini, benzerliklerini ve farklılıklarını ayırt ederler. </a:t>
            </a:r>
          </a:p>
        </p:txBody>
      </p:sp>
      <p:sp>
        <p:nvSpPr>
          <p:cNvPr id="86" name="Google Shape;249;p19">
            <a:extLst>
              <a:ext uri="{FF2B5EF4-FFF2-40B4-BE49-F238E27FC236}">
                <a16:creationId xmlns:a16="http://schemas.microsoft.com/office/drawing/2014/main" id="{92071452-5BD8-CE49-9173-59823D8D5ABB}"/>
              </a:ext>
            </a:extLst>
          </p:cNvPr>
          <p:cNvSpPr txBox="1"/>
          <p:nvPr/>
        </p:nvSpPr>
        <p:spPr>
          <a:xfrm>
            <a:off x="4116848" y="4222628"/>
            <a:ext cx="6144240" cy="1801413"/>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Roboto"/>
              </a:rPr>
              <a:t>İşitme yetersizliği olan çocuklar yetersizliğin derecesi çevresindeki ortamın gürültü derecesi ve dinleme becerilerinin yetersizliğinden dolayı ses birimler arasındaki farkı algılayıp ayırt etmede zorluk yaşarlar. </a:t>
            </a:r>
          </a:p>
        </p:txBody>
      </p:sp>
      <p:sp>
        <p:nvSpPr>
          <p:cNvPr id="87" name="Google Shape;250;p19">
            <a:extLst>
              <a:ext uri="{FF2B5EF4-FFF2-40B4-BE49-F238E27FC236}">
                <a16:creationId xmlns:a16="http://schemas.microsoft.com/office/drawing/2014/main" id="{00BE08F8-9D85-4F4A-A547-0CC20CDE094E}"/>
              </a:ext>
            </a:extLst>
          </p:cNvPr>
          <p:cNvSpPr txBox="1"/>
          <p:nvPr/>
        </p:nvSpPr>
        <p:spPr>
          <a:xfrm>
            <a:off x="10819488" y="2413355"/>
            <a:ext cx="818400" cy="1626587"/>
          </a:xfrm>
          <a:prstGeom prst="rect">
            <a:avLst/>
          </a:prstGeom>
          <a:solidFill>
            <a:srgbClr val="F9CA5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0" name="Google Shape;223;p19">
            <a:extLst>
              <a:ext uri="{FF2B5EF4-FFF2-40B4-BE49-F238E27FC236}">
                <a16:creationId xmlns:a16="http://schemas.microsoft.com/office/drawing/2014/main" id="{13DBAEDD-D84B-8A43-B74C-5187C40F3D52}"/>
              </a:ext>
            </a:extLst>
          </p:cNvPr>
          <p:cNvSpPr txBox="1"/>
          <p:nvPr/>
        </p:nvSpPr>
        <p:spPr>
          <a:xfrm>
            <a:off x="10354815" y="4222627"/>
            <a:ext cx="1280400" cy="1678122"/>
          </a:xfrm>
          <a:prstGeom prst="rect">
            <a:avLst/>
          </a:prstGeom>
          <a:solidFill>
            <a:srgbClr val="EEEEEE"/>
          </a:solidFill>
          <a:ln>
            <a:noFill/>
          </a:ln>
        </p:spPr>
        <p:txBody>
          <a:bodyPr spcFirstLastPara="1" wrap="square" lIns="137150" tIns="91425" rIns="13715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
        <p:nvSpPr>
          <p:cNvPr id="91" name="Google Shape;251;p19">
            <a:extLst>
              <a:ext uri="{FF2B5EF4-FFF2-40B4-BE49-F238E27FC236}">
                <a16:creationId xmlns:a16="http://schemas.microsoft.com/office/drawing/2014/main" id="{9B83DA20-8384-6540-8BEA-AA1E944BD375}"/>
              </a:ext>
            </a:extLst>
          </p:cNvPr>
          <p:cNvSpPr txBox="1"/>
          <p:nvPr/>
        </p:nvSpPr>
        <p:spPr>
          <a:xfrm>
            <a:off x="10846140" y="4222627"/>
            <a:ext cx="789075" cy="1678122"/>
          </a:xfrm>
          <a:prstGeom prst="rect">
            <a:avLst/>
          </a:prstGeom>
          <a:solidFill>
            <a:srgbClr val="5ED1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Fira Sans Extra Condensed"/>
            </a:endParaRPr>
          </a:p>
        </p:txBody>
      </p:sp>
    </p:spTree>
    <p:extLst>
      <p:ext uri="{BB962C8B-B14F-4D97-AF65-F5344CB8AC3E}">
        <p14:creationId xmlns:p14="http://schemas.microsoft.com/office/powerpoint/2010/main" val="638555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83DCD9-80CD-C742-8F7A-3513F3C0046D}"/>
              </a:ext>
            </a:extLst>
          </p:cNvPr>
          <p:cNvSpPr>
            <a:spLocks noGrp="1"/>
          </p:cNvSpPr>
          <p:nvPr>
            <p:ph type="title"/>
          </p:nvPr>
        </p:nvSpPr>
        <p:spPr/>
        <p:txBody>
          <a:bodyPr/>
          <a:lstStyle/>
          <a:p>
            <a:r>
              <a:rPr lang="tr-TR" b="1" cap="none" dirty="0">
                <a:latin typeface="Tahoma" panose="020B0604030504040204" pitchFamily="34" charset="0"/>
                <a:ea typeface="Tahoma" panose="020B0604030504040204" pitchFamily="34" charset="0"/>
                <a:cs typeface="Tahoma" panose="020B0604030504040204" pitchFamily="34" charset="0"/>
              </a:rPr>
              <a:t>Zihinsel Yetersizliği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Sesbilgisel</a:t>
            </a:r>
            <a:r>
              <a:rPr lang="tr-TR" b="1" cap="none" dirty="0">
                <a:latin typeface="Tahoma" panose="020B0604030504040204" pitchFamily="34" charset="0"/>
                <a:ea typeface="Tahoma" panose="020B0604030504040204" pitchFamily="34" charset="0"/>
                <a:cs typeface="Tahoma" panose="020B0604030504040204" pitchFamily="34" charset="0"/>
              </a:rPr>
              <a:t> Bozukluklar</a:t>
            </a:r>
            <a:endParaRPr dirty="0"/>
          </a:p>
        </p:txBody>
      </p:sp>
      <p:graphicFrame>
        <p:nvGraphicFramePr>
          <p:cNvPr id="4" name="İçerik Yer Tutucusu 3">
            <a:extLst>
              <a:ext uri="{FF2B5EF4-FFF2-40B4-BE49-F238E27FC236}">
                <a16:creationId xmlns:a16="http://schemas.microsoft.com/office/drawing/2014/main" id="{63214C23-AD51-9241-8002-AD0DC595D8BF}"/>
              </a:ext>
            </a:extLst>
          </p:cNvPr>
          <p:cNvGraphicFramePr>
            <a:graphicFrameLocks noGrp="1"/>
          </p:cNvGraphicFramePr>
          <p:nvPr>
            <p:ph idx="1"/>
            <p:extLst>
              <p:ext uri="{D42A27DB-BD31-4B8C-83A1-F6EECF244321}">
                <p14:modId xmlns:p14="http://schemas.microsoft.com/office/powerpoint/2010/main" val="1552260746"/>
              </p:ext>
            </p:extLst>
          </p:nvPr>
        </p:nvGraphicFramePr>
        <p:xfrm>
          <a:off x="449451" y="1983784"/>
          <a:ext cx="11161524" cy="471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581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189E12-E661-5044-9D36-CB615156E3DF}"/>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Otizm Spektrum Bozukluğu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Sesbilgisel</a:t>
            </a:r>
            <a:r>
              <a:rPr lang="tr-TR" b="1" cap="none" dirty="0">
                <a:latin typeface="Tahoma" panose="020B0604030504040204" pitchFamily="34" charset="0"/>
                <a:ea typeface="Tahoma" panose="020B0604030504040204" pitchFamily="34" charset="0"/>
                <a:cs typeface="Tahoma" panose="020B0604030504040204" pitchFamily="34" charset="0"/>
              </a:rPr>
              <a:t> Bozukluklar (devam)</a:t>
            </a:r>
            <a:endParaRPr dirty="0"/>
          </a:p>
        </p:txBody>
      </p:sp>
      <p:graphicFrame>
        <p:nvGraphicFramePr>
          <p:cNvPr id="4" name="İçerik Yer Tutucusu 3">
            <a:extLst>
              <a:ext uri="{FF2B5EF4-FFF2-40B4-BE49-F238E27FC236}">
                <a16:creationId xmlns:a16="http://schemas.microsoft.com/office/drawing/2014/main" id="{CD11FDD0-717E-964B-9C39-592A5F42DD94}"/>
              </a:ext>
            </a:extLst>
          </p:cNvPr>
          <p:cNvGraphicFramePr>
            <a:graphicFrameLocks noGrp="1"/>
          </p:cNvGraphicFramePr>
          <p:nvPr>
            <p:ph idx="1"/>
            <p:extLst>
              <p:ext uri="{D42A27DB-BD31-4B8C-83A1-F6EECF244321}">
                <p14:modId xmlns:p14="http://schemas.microsoft.com/office/powerpoint/2010/main" val="3401387167"/>
              </p:ext>
            </p:extLst>
          </p:nvPr>
        </p:nvGraphicFramePr>
        <p:xfrm>
          <a:off x="581025" y="2014780"/>
          <a:ext cx="11029950" cy="4141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001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D95E07-5030-554D-A79F-9148661FE69F}"/>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Dil Bozuklukları</a:t>
            </a:r>
          </a:p>
        </p:txBody>
      </p:sp>
      <p:graphicFrame>
        <p:nvGraphicFramePr>
          <p:cNvPr id="4" name="İçerik Yer Tutucusu 3">
            <a:extLst>
              <a:ext uri="{FF2B5EF4-FFF2-40B4-BE49-F238E27FC236}">
                <a16:creationId xmlns:a16="http://schemas.microsoft.com/office/drawing/2014/main" id="{4BBE7AB2-D304-444C-8FD7-55150BB0ADEC}"/>
              </a:ext>
            </a:extLst>
          </p:cNvPr>
          <p:cNvGraphicFramePr>
            <a:graphicFrameLocks noGrp="1"/>
          </p:cNvGraphicFramePr>
          <p:nvPr>
            <p:ph idx="1"/>
            <p:extLst>
              <p:ext uri="{D42A27DB-BD31-4B8C-83A1-F6EECF244321}">
                <p14:modId xmlns:p14="http://schemas.microsoft.com/office/powerpoint/2010/main" val="1158536023"/>
              </p:ext>
            </p:extLst>
          </p:nvPr>
        </p:nvGraphicFramePr>
        <p:xfrm>
          <a:off x="581024" y="2181225"/>
          <a:ext cx="11321673" cy="425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143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D7766C-A901-9D4D-A279-4B03B8F3FC27}"/>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Özgül dil bozukluğu Olan Çocuklarda </a:t>
            </a:r>
            <a:r>
              <a:rPr lang="tr-TR" sz="3200" b="1" cap="none" dirty="0" err="1">
                <a:latin typeface="Tahoma" panose="020B0604030504040204" pitchFamily="34" charset="0"/>
                <a:ea typeface="Tahoma" panose="020B0604030504040204" pitchFamily="34" charset="0"/>
                <a:cs typeface="Tahoma" panose="020B0604030504040204" pitchFamily="34" charset="0"/>
              </a:rPr>
              <a:t>Sesbilgisel</a:t>
            </a:r>
            <a:r>
              <a:rPr lang="tr-TR" sz="3200" b="1" cap="none" dirty="0">
                <a:latin typeface="Tahoma" panose="020B0604030504040204" pitchFamily="34" charset="0"/>
                <a:ea typeface="Tahoma" panose="020B0604030504040204" pitchFamily="34" charset="0"/>
                <a:cs typeface="Tahoma" panose="020B0604030504040204" pitchFamily="34" charset="0"/>
              </a:rPr>
              <a:t> Bozukluklar</a:t>
            </a:r>
            <a:endParaRPr sz="3200" dirty="0"/>
          </a:p>
        </p:txBody>
      </p:sp>
      <p:graphicFrame>
        <p:nvGraphicFramePr>
          <p:cNvPr id="4" name="İçerik Yer Tutucusu 3">
            <a:extLst>
              <a:ext uri="{FF2B5EF4-FFF2-40B4-BE49-F238E27FC236}">
                <a16:creationId xmlns:a16="http://schemas.microsoft.com/office/drawing/2014/main" id="{BCC197C5-18B5-B84D-B8C7-71E194A835D2}"/>
              </a:ext>
            </a:extLst>
          </p:cNvPr>
          <p:cNvGraphicFramePr>
            <a:graphicFrameLocks noGrp="1"/>
          </p:cNvGraphicFramePr>
          <p:nvPr>
            <p:ph idx="1"/>
            <p:extLst>
              <p:ext uri="{D42A27DB-BD31-4B8C-83A1-F6EECF244321}">
                <p14:modId xmlns:p14="http://schemas.microsoft.com/office/powerpoint/2010/main" val="1701921845"/>
              </p:ext>
            </p:extLst>
          </p:nvPr>
        </p:nvGraphicFramePr>
        <p:xfrm>
          <a:off x="581025" y="2181224"/>
          <a:ext cx="11029950" cy="4312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887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DE28EA-D0E2-A040-8B64-DA6D807983DC}"/>
              </a:ext>
            </a:extLst>
          </p:cNvPr>
          <p:cNvSpPr>
            <a:spLocks noGrp="1"/>
          </p:cNvSpPr>
          <p:nvPr>
            <p:ph type="title"/>
          </p:nvPr>
        </p:nvSpPr>
        <p:spPr/>
        <p:txBody>
          <a:bodyPr/>
          <a:lstStyle/>
          <a:p>
            <a:r>
              <a:rPr lang="tr-TR" b="1" cap="none" dirty="0">
                <a:latin typeface="Tahoma" panose="020B0604030504040204" pitchFamily="34" charset="0"/>
                <a:ea typeface="Tahoma" panose="020B0604030504040204" pitchFamily="34" charset="0"/>
                <a:cs typeface="Tahoma" panose="020B0604030504040204" pitchFamily="34" charset="0"/>
              </a:rPr>
              <a:t>Gelişimsel Apraksisi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Sesbilgisel</a:t>
            </a:r>
            <a:r>
              <a:rPr lang="tr-TR" b="1" cap="none" dirty="0">
                <a:latin typeface="Tahoma" panose="020B0604030504040204" pitchFamily="34" charset="0"/>
                <a:ea typeface="Tahoma" panose="020B0604030504040204" pitchFamily="34" charset="0"/>
                <a:cs typeface="Tahoma" panose="020B0604030504040204" pitchFamily="34" charset="0"/>
              </a:rPr>
              <a:t> Bozukluklar</a:t>
            </a:r>
            <a:endParaRPr dirty="0"/>
          </a:p>
        </p:txBody>
      </p:sp>
      <p:graphicFrame>
        <p:nvGraphicFramePr>
          <p:cNvPr id="4" name="İçerik Yer Tutucusu 3">
            <a:extLst>
              <a:ext uri="{FF2B5EF4-FFF2-40B4-BE49-F238E27FC236}">
                <a16:creationId xmlns:a16="http://schemas.microsoft.com/office/drawing/2014/main" id="{DD5A923F-9926-634B-91C8-1E5F853A017D}"/>
              </a:ext>
            </a:extLst>
          </p:cNvPr>
          <p:cNvGraphicFramePr>
            <a:graphicFrameLocks noGrp="1"/>
          </p:cNvGraphicFramePr>
          <p:nvPr>
            <p:ph idx="1"/>
            <p:extLst>
              <p:ext uri="{D42A27DB-BD31-4B8C-83A1-F6EECF244321}">
                <p14:modId xmlns:p14="http://schemas.microsoft.com/office/powerpoint/2010/main" val="3929074395"/>
              </p:ext>
            </p:extLst>
          </p:nvPr>
        </p:nvGraphicFramePr>
        <p:xfrm>
          <a:off x="581025" y="1937288"/>
          <a:ext cx="11029950" cy="4742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55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D7A367-5523-F34A-B025-0036EE6938B3}"/>
              </a:ext>
            </a:extLst>
          </p:cNvPr>
          <p:cNvSpPr>
            <a:spLocks noGrp="1"/>
          </p:cNvSpPr>
          <p:nvPr>
            <p:ph type="title"/>
          </p:nvPr>
        </p:nvSpPr>
        <p:spPr/>
        <p:txBody>
          <a:bodyPr/>
          <a:lstStyle/>
          <a:p>
            <a:r>
              <a:rPr lang="tr-TR" b="1" cap="none" dirty="0" err="1">
                <a:latin typeface="Tahoma" panose="020B0604030504040204" pitchFamily="34" charset="0"/>
                <a:ea typeface="Tahoma" panose="020B0604030504040204" pitchFamily="34" charset="0"/>
                <a:cs typeface="Tahoma" panose="020B0604030504040204" pitchFamily="34" charset="0"/>
              </a:rPr>
              <a:t>Serebral</a:t>
            </a:r>
            <a:r>
              <a:rPr lang="tr-TR" b="1" cap="none" dirty="0">
                <a:latin typeface="Tahoma" panose="020B0604030504040204" pitchFamily="34" charset="0"/>
                <a:ea typeface="Tahoma" panose="020B0604030504040204" pitchFamily="34" charset="0"/>
                <a:cs typeface="Tahoma" panose="020B0604030504040204" pitchFamily="34" charset="0"/>
              </a:rPr>
              <a:t> </a:t>
            </a:r>
            <a:r>
              <a:rPr lang="tr-TR" b="1" cap="none" dirty="0" err="1">
                <a:latin typeface="Tahoma" panose="020B0604030504040204" pitchFamily="34" charset="0"/>
                <a:ea typeface="Tahoma" panose="020B0604030504040204" pitchFamily="34" charset="0"/>
                <a:cs typeface="Tahoma" panose="020B0604030504040204" pitchFamily="34" charset="0"/>
              </a:rPr>
              <a:t>Palsisi</a:t>
            </a:r>
            <a:r>
              <a:rPr lang="tr-TR" b="1" cap="none" dirty="0">
                <a:latin typeface="Tahoma" panose="020B0604030504040204" pitchFamily="34" charset="0"/>
                <a:ea typeface="Tahoma" panose="020B0604030504040204" pitchFamily="34" charset="0"/>
                <a:cs typeface="Tahoma" panose="020B0604030504040204" pitchFamily="34" charset="0"/>
              </a:rPr>
              <a:t>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Sesbilgisel</a:t>
            </a:r>
            <a:r>
              <a:rPr lang="tr-TR" b="1" cap="none" dirty="0">
                <a:latin typeface="Tahoma" panose="020B0604030504040204" pitchFamily="34" charset="0"/>
                <a:ea typeface="Tahoma" panose="020B0604030504040204" pitchFamily="34" charset="0"/>
                <a:cs typeface="Tahoma" panose="020B0604030504040204" pitchFamily="34" charset="0"/>
              </a:rPr>
              <a:t> Bozukluklar</a:t>
            </a:r>
            <a:endParaRPr dirty="0"/>
          </a:p>
        </p:txBody>
      </p:sp>
      <p:graphicFrame>
        <p:nvGraphicFramePr>
          <p:cNvPr id="4" name="İçerik Yer Tutucusu 3">
            <a:extLst>
              <a:ext uri="{FF2B5EF4-FFF2-40B4-BE49-F238E27FC236}">
                <a16:creationId xmlns:a16="http://schemas.microsoft.com/office/drawing/2014/main" id="{A52BD95A-A48C-5045-BF88-51E3C9BDDFC9}"/>
              </a:ext>
            </a:extLst>
          </p:cNvPr>
          <p:cNvGraphicFramePr>
            <a:graphicFrameLocks noGrp="1"/>
          </p:cNvGraphicFramePr>
          <p:nvPr>
            <p:ph idx="1"/>
            <p:extLst>
              <p:ext uri="{D42A27DB-BD31-4B8C-83A1-F6EECF244321}">
                <p14:modId xmlns:p14="http://schemas.microsoft.com/office/powerpoint/2010/main" val="2300910411"/>
              </p:ext>
            </p:extLst>
          </p:nvPr>
        </p:nvGraphicFramePr>
        <p:xfrm>
          <a:off x="581025" y="1859798"/>
          <a:ext cx="11029950" cy="486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2986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CF5167-E429-3E4E-9A68-AA35E6A9B968}"/>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Biçimbirim Bozuklukları</a:t>
            </a:r>
          </a:p>
        </p:txBody>
      </p:sp>
      <p:graphicFrame>
        <p:nvGraphicFramePr>
          <p:cNvPr id="4" name="İçerik Yer Tutucusu 3">
            <a:extLst>
              <a:ext uri="{FF2B5EF4-FFF2-40B4-BE49-F238E27FC236}">
                <a16:creationId xmlns:a16="http://schemas.microsoft.com/office/drawing/2014/main" id="{21F38D15-BABB-7947-9301-A487C4C89963}"/>
              </a:ext>
            </a:extLst>
          </p:cNvPr>
          <p:cNvGraphicFramePr>
            <a:graphicFrameLocks noGrp="1"/>
          </p:cNvGraphicFramePr>
          <p:nvPr>
            <p:ph idx="1"/>
            <p:extLst>
              <p:ext uri="{D42A27DB-BD31-4B8C-83A1-F6EECF244321}">
                <p14:modId xmlns:p14="http://schemas.microsoft.com/office/powerpoint/2010/main" val="321218238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541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6A2E54-35A8-BC4C-BEDE-504804902683}"/>
              </a:ext>
            </a:extLst>
          </p:cNvPr>
          <p:cNvSpPr>
            <a:spLocks noGrp="1"/>
          </p:cNvSpPr>
          <p:nvPr>
            <p:ph type="title"/>
          </p:nvPr>
        </p:nvSpPr>
        <p:spPr/>
        <p:txBody>
          <a:bodyPr>
            <a:norm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Biçimbirim Bozuklukları (devam)</a:t>
            </a:r>
            <a:endParaRPr sz="3200" dirty="0"/>
          </a:p>
        </p:txBody>
      </p:sp>
      <p:graphicFrame>
        <p:nvGraphicFramePr>
          <p:cNvPr id="4" name="İçerik Yer Tutucusu 3">
            <a:extLst>
              <a:ext uri="{FF2B5EF4-FFF2-40B4-BE49-F238E27FC236}">
                <a16:creationId xmlns:a16="http://schemas.microsoft.com/office/drawing/2014/main" id="{4D72C970-2A73-FE44-B28C-F785CBF60F21}"/>
              </a:ext>
            </a:extLst>
          </p:cNvPr>
          <p:cNvGraphicFramePr>
            <a:graphicFrameLocks noGrp="1"/>
          </p:cNvGraphicFramePr>
          <p:nvPr>
            <p:ph idx="1"/>
            <p:extLst>
              <p:ext uri="{D42A27DB-BD31-4B8C-83A1-F6EECF244321}">
                <p14:modId xmlns:p14="http://schemas.microsoft.com/office/powerpoint/2010/main" val="42354272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528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0719CF-6F10-4546-9766-8F661D65E9A4}"/>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Biçimbirim Bozuklukları Olan Çocuklarda Görülen Özellikler</a:t>
            </a:r>
          </a:p>
        </p:txBody>
      </p:sp>
      <p:graphicFrame>
        <p:nvGraphicFramePr>
          <p:cNvPr id="4" name="İçerik Yer Tutucusu 3">
            <a:extLst>
              <a:ext uri="{FF2B5EF4-FFF2-40B4-BE49-F238E27FC236}">
                <a16:creationId xmlns:a16="http://schemas.microsoft.com/office/drawing/2014/main" id="{E7B86CF2-92F0-3649-A817-6538822E074C}"/>
              </a:ext>
            </a:extLst>
          </p:cNvPr>
          <p:cNvGraphicFramePr>
            <a:graphicFrameLocks noGrp="1"/>
          </p:cNvGraphicFramePr>
          <p:nvPr>
            <p:ph idx="1"/>
            <p:extLst>
              <p:ext uri="{D42A27DB-BD31-4B8C-83A1-F6EECF244321}">
                <p14:modId xmlns:p14="http://schemas.microsoft.com/office/powerpoint/2010/main" val="389208689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067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BFD215-728F-C240-A850-A71CD9723B2F}"/>
              </a:ext>
            </a:extLst>
          </p:cNvPr>
          <p:cNvSpPr>
            <a:spLocks noGrp="1"/>
          </p:cNvSpPr>
          <p:nvPr>
            <p:ph type="title"/>
          </p:nvPr>
        </p:nvSpPr>
        <p:spPr/>
        <p:txBody>
          <a:bodyPr>
            <a:normAutofit fontScale="90000"/>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İşitme Yetersizliği Olan Çocuklarda Biçimbirim Bozuklukları</a:t>
            </a:r>
          </a:p>
        </p:txBody>
      </p:sp>
      <p:graphicFrame>
        <p:nvGraphicFramePr>
          <p:cNvPr id="4" name="İçerik Yer Tutucusu 3">
            <a:extLst>
              <a:ext uri="{FF2B5EF4-FFF2-40B4-BE49-F238E27FC236}">
                <a16:creationId xmlns:a16="http://schemas.microsoft.com/office/drawing/2014/main" id="{1A293DB2-232E-834A-ACF1-F57819841543}"/>
              </a:ext>
            </a:extLst>
          </p:cNvPr>
          <p:cNvGraphicFramePr>
            <a:graphicFrameLocks noGrp="1"/>
          </p:cNvGraphicFramePr>
          <p:nvPr>
            <p:ph idx="1"/>
            <p:extLst>
              <p:ext uri="{D42A27DB-BD31-4B8C-83A1-F6EECF244321}">
                <p14:modId xmlns:p14="http://schemas.microsoft.com/office/powerpoint/2010/main" val="2482338386"/>
              </p:ext>
            </p:extLst>
          </p:nvPr>
        </p:nvGraphicFramePr>
        <p:xfrm>
          <a:off x="-1015302" y="1715956"/>
          <a:ext cx="13207301"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86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5F358A-8756-5E4E-AB3C-DABF9D2A932C}"/>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Zihinsel Yetersizliği Olan Çocuklarda Biçimbirim Bozuklukları</a:t>
            </a:r>
            <a:endParaRPr dirty="0"/>
          </a:p>
        </p:txBody>
      </p:sp>
      <p:graphicFrame>
        <p:nvGraphicFramePr>
          <p:cNvPr id="4" name="İçerik Yer Tutucusu 3">
            <a:extLst>
              <a:ext uri="{FF2B5EF4-FFF2-40B4-BE49-F238E27FC236}">
                <a16:creationId xmlns:a16="http://schemas.microsoft.com/office/drawing/2014/main" id="{01372D0C-5306-D54B-958D-3C27B337F580}"/>
              </a:ext>
            </a:extLst>
          </p:cNvPr>
          <p:cNvGraphicFramePr>
            <a:graphicFrameLocks noGrp="1"/>
          </p:cNvGraphicFramePr>
          <p:nvPr>
            <p:ph idx="1"/>
            <p:extLst>
              <p:ext uri="{D42A27DB-BD31-4B8C-83A1-F6EECF244321}">
                <p14:modId xmlns:p14="http://schemas.microsoft.com/office/powerpoint/2010/main" val="271356816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163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4920CA-932D-714A-955C-B0D36F7522B4}"/>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Otizm Spektrum Bozukluğu Olan Çocuklarda Morfolojik Bozukluklar</a:t>
            </a:r>
            <a:endParaRPr dirty="0"/>
          </a:p>
        </p:txBody>
      </p:sp>
      <p:graphicFrame>
        <p:nvGraphicFramePr>
          <p:cNvPr id="4" name="İçerik Yer Tutucusu 3">
            <a:extLst>
              <a:ext uri="{FF2B5EF4-FFF2-40B4-BE49-F238E27FC236}">
                <a16:creationId xmlns:a16="http://schemas.microsoft.com/office/drawing/2014/main" id="{A867AED3-3DB7-7143-AF1A-83672693EF02}"/>
              </a:ext>
            </a:extLst>
          </p:cNvPr>
          <p:cNvGraphicFramePr>
            <a:graphicFrameLocks noGrp="1"/>
          </p:cNvGraphicFramePr>
          <p:nvPr>
            <p:ph idx="1"/>
            <p:extLst>
              <p:ext uri="{D42A27DB-BD31-4B8C-83A1-F6EECF244321}">
                <p14:modId xmlns:p14="http://schemas.microsoft.com/office/powerpoint/2010/main" val="3003007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46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87A99A-05A7-3144-997C-646575C8041F}"/>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Özgül Dil Bozukluğu Olan Çocuklarda Biçimbirim Bozuklukları</a:t>
            </a:r>
            <a:endParaRPr sz="3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İçerik Yer Tutucusu 3">
            <a:extLst>
              <a:ext uri="{FF2B5EF4-FFF2-40B4-BE49-F238E27FC236}">
                <a16:creationId xmlns:a16="http://schemas.microsoft.com/office/drawing/2014/main" id="{65734177-12F9-184F-9BFC-DCC55A560F5A}"/>
              </a:ext>
            </a:extLst>
          </p:cNvPr>
          <p:cNvGraphicFramePr>
            <a:graphicFrameLocks noGrp="1"/>
          </p:cNvGraphicFramePr>
          <p:nvPr>
            <p:ph idx="1"/>
            <p:extLst>
              <p:ext uri="{D42A27DB-BD31-4B8C-83A1-F6EECF244321}">
                <p14:modId xmlns:p14="http://schemas.microsoft.com/office/powerpoint/2010/main" val="802709399"/>
              </p:ext>
            </p:extLst>
          </p:nvPr>
        </p:nvGraphicFramePr>
        <p:xfrm>
          <a:off x="108488" y="2119231"/>
          <a:ext cx="11902698" cy="442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68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05E3F4-FDB2-B646-A6BE-1174FB51BF60}"/>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Okulöncesi Dönem Çocuklarında Dil Bozukluklarında Dikkat Edilmesi Gereken Noktalar</a:t>
            </a:r>
          </a:p>
        </p:txBody>
      </p:sp>
      <p:graphicFrame>
        <p:nvGraphicFramePr>
          <p:cNvPr id="4" name="İçerik Yer Tutucusu 3">
            <a:extLst>
              <a:ext uri="{FF2B5EF4-FFF2-40B4-BE49-F238E27FC236}">
                <a16:creationId xmlns:a16="http://schemas.microsoft.com/office/drawing/2014/main" id="{29D7EDA5-C298-AE40-88BA-F5F945628D53}"/>
              </a:ext>
            </a:extLst>
          </p:cNvPr>
          <p:cNvGraphicFramePr>
            <a:graphicFrameLocks noGrp="1"/>
          </p:cNvGraphicFramePr>
          <p:nvPr>
            <p:ph idx="1"/>
            <p:extLst>
              <p:ext uri="{D42A27DB-BD31-4B8C-83A1-F6EECF244321}">
                <p14:modId xmlns:p14="http://schemas.microsoft.com/office/powerpoint/2010/main" val="205430050"/>
              </p:ext>
            </p:extLst>
          </p:nvPr>
        </p:nvGraphicFramePr>
        <p:xfrm>
          <a:off x="581192" y="1983783"/>
          <a:ext cx="11029950" cy="4695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443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607C35-4BDC-A049-A9E7-3B0F07E63513}"/>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Sözdizimi Bozuklukları</a:t>
            </a:r>
          </a:p>
        </p:txBody>
      </p:sp>
      <p:graphicFrame>
        <p:nvGraphicFramePr>
          <p:cNvPr id="4" name="İçerik Yer Tutucusu 3">
            <a:extLst>
              <a:ext uri="{FF2B5EF4-FFF2-40B4-BE49-F238E27FC236}">
                <a16:creationId xmlns:a16="http://schemas.microsoft.com/office/drawing/2014/main" id="{61337415-3685-EC46-A9CD-00C9B613A048}"/>
              </a:ext>
            </a:extLst>
          </p:cNvPr>
          <p:cNvGraphicFramePr>
            <a:graphicFrameLocks noGrp="1"/>
          </p:cNvGraphicFramePr>
          <p:nvPr>
            <p:ph idx="1"/>
            <p:extLst>
              <p:ext uri="{D42A27DB-BD31-4B8C-83A1-F6EECF244321}">
                <p14:modId xmlns:p14="http://schemas.microsoft.com/office/powerpoint/2010/main" val="1319665655"/>
              </p:ext>
            </p:extLst>
          </p:nvPr>
        </p:nvGraphicFramePr>
        <p:xfrm>
          <a:off x="581025" y="1999282"/>
          <a:ext cx="11029950" cy="4494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1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85C74F-55B5-294F-8430-019CC4FE80B9}"/>
              </a:ext>
            </a:extLst>
          </p:cNvPr>
          <p:cNvSpPr>
            <a:spLocks noGrp="1"/>
          </p:cNvSpPr>
          <p:nvPr>
            <p:ph type="title"/>
          </p:nvPr>
        </p:nvSpPr>
        <p:spPr/>
        <p:txBody>
          <a:bodyPr>
            <a:normAutofit fontScale="90000"/>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Sözdizimi Bozukluğu Olan Çocukların Özellikleri</a:t>
            </a:r>
            <a:endParaRPr sz="3600" dirty="0"/>
          </a:p>
        </p:txBody>
      </p:sp>
      <p:graphicFrame>
        <p:nvGraphicFramePr>
          <p:cNvPr id="4" name="İçerik Yer Tutucusu 3">
            <a:extLst>
              <a:ext uri="{FF2B5EF4-FFF2-40B4-BE49-F238E27FC236}">
                <a16:creationId xmlns:a16="http://schemas.microsoft.com/office/drawing/2014/main" id="{9149101D-445E-D248-97C0-C6619F8AA205}"/>
              </a:ext>
            </a:extLst>
          </p:cNvPr>
          <p:cNvGraphicFramePr>
            <a:graphicFrameLocks noGrp="1"/>
          </p:cNvGraphicFramePr>
          <p:nvPr>
            <p:ph idx="1"/>
            <p:extLst>
              <p:ext uri="{D42A27DB-BD31-4B8C-83A1-F6EECF244321}">
                <p14:modId xmlns:p14="http://schemas.microsoft.com/office/powerpoint/2010/main" val="665985979"/>
              </p:ext>
            </p:extLst>
          </p:nvPr>
        </p:nvGraphicFramePr>
        <p:xfrm>
          <a:off x="581025" y="2181224"/>
          <a:ext cx="11029950" cy="3974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339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FC14A9-1C77-F546-A152-9F6AC5BC3553}"/>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İşitme Yetersizliği Olan Çocuklarda Sözdizimi Bozuklukları</a:t>
            </a:r>
          </a:p>
        </p:txBody>
      </p:sp>
      <p:graphicFrame>
        <p:nvGraphicFramePr>
          <p:cNvPr id="4" name="İçerik Yer Tutucusu 3">
            <a:extLst>
              <a:ext uri="{FF2B5EF4-FFF2-40B4-BE49-F238E27FC236}">
                <a16:creationId xmlns:a16="http://schemas.microsoft.com/office/drawing/2014/main" id="{DB6A5579-1687-C842-A804-99497FE09CBF}"/>
              </a:ext>
            </a:extLst>
          </p:cNvPr>
          <p:cNvGraphicFramePr>
            <a:graphicFrameLocks noGrp="1"/>
          </p:cNvGraphicFramePr>
          <p:nvPr>
            <p:ph idx="1"/>
            <p:extLst>
              <p:ext uri="{D42A27DB-BD31-4B8C-83A1-F6EECF244321}">
                <p14:modId xmlns:p14="http://schemas.microsoft.com/office/powerpoint/2010/main" val="54057628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43663-079A-184E-831E-1D0DC963B3E2}"/>
              </a:ext>
            </a:extLst>
          </p:cNvPr>
          <p:cNvSpPr>
            <a:spLocks noGrp="1"/>
          </p:cNvSpPr>
          <p:nvPr>
            <p:ph type="title"/>
          </p:nvPr>
        </p:nvSpPr>
        <p:spPr/>
        <p:txBody>
          <a:bodyPr/>
          <a:lstStyle/>
          <a:p>
            <a:r>
              <a:rPr lang="tr-TR" b="1" cap="none" dirty="0">
                <a:latin typeface="Tahoma" panose="020B0604030504040204" pitchFamily="34" charset="0"/>
                <a:ea typeface="Tahoma" panose="020B0604030504040204" pitchFamily="34" charset="0"/>
                <a:cs typeface="Tahoma" panose="020B0604030504040204" pitchFamily="34" charset="0"/>
              </a:rPr>
              <a:t>Zihinsel Yetersizliği Olan Çocuklarda Sözdizimi Bozuklukları</a:t>
            </a:r>
            <a:endParaRPr dirty="0"/>
          </a:p>
        </p:txBody>
      </p:sp>
      <p:graphicFrame>
        <p:nvGraphicFramePr>
          <p:cNvPr id="4" name="İçerik Yer Tutucusu 3">
            <a:extLst>
              <a:ext uri="{FF2B5EF4-FFF2-40B4-BE49-F238E27FC236}">
                <a16:creationId xmlns:a16="http://schemas.microsoft.com/office/drawing/2014/main" id="{8E41A8D2-3007-B84C-ACCB-7F86E6B63F1D}"/>
              </a:ext>
            </a:extLst>
          </p:cNvPr>
          <p:cNvGraphicFramePr>
            <a:graphicFrameLocks noGrp="1"/>
          </p:cNvGraphicFramePr>
          <p:nvPr>
            <p:ph idx="1"/>
            <p:extLst>
              <p:ext uri="{D42A27DB-BD31-4B8C-83A1-F6EECF244321}">
                <p14:modId xmlns:p14="http://schemas.microsoft.com/office/powerpoint/2010/main" val="1020699701"/>
              </p:ext>
            </p:extLst>
          </p:nvPr>
        </p:nvGraphicFramePr>
        <p:xfrm>
          <a:off x="433953" y="2030278"/>
          <a:ext cx="11177022" cy="466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5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EB0622-B5AB-BA45-98EB-C1C406E21134}"/>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Otizm Spektrum Bozukluğu Olan Çocuklarda Sözdizimi Bozuklukları</a:t>
            </a:r>
            <a:endParaRPr dirty="0"/>
          </a:p>
        </p:txBody>
      </p:sp>
      <p:graphicFrame>
        <p:nvGraphicFramePr>
          <p:cNvPr id="4" name="İçerik Yer Tutucusu 3">
            <a:extLst>
              <a:ext uri="{FF2B5EF4-FFF2-40B4-BE49-F238E27FC236}">
                <a16:creationId xmlns:a16="http://schemas.microsoft.com/office/drawing/2014/main" id="{C93317E2-E4EE-8B47-9E1A-F3E70E1C2475}"/>
              </a:ext>
            </a:extLst>
          </p:cNvPr>
          <p:cNvGraphicFramePr>
            <a:graphicFrameLocks noGrp="1"/>
          </p:cNvGraphicFramePr>
          <p:nvPr>
            <p:ph idx="1"/>
            <p:extLst>
              <p:ext uri="{D42A27DB-BD31-4B8C-83A1-F6EECF244321}">
                <p14:modId xmlns:p14="http://schemas.microsoft.com/office/powerpoint/2010/main" val="245904069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357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1FDB72-0C0E-F346-BD4C-F3199293949A}"/>
              </a:ext>
            </a:extLst>
          </p:cNvPr>
          <p:cNvSpPr>
            <a:spLocks noGrp="1"/>
          </p:cNvSpPr>
          <p:nvPr>
            <p:ph type="title"/>
          </p:nvPr>
        </p:nvSpPr>
        <p:spPr/>
        <p:txBody>
          <a:bodyPr/>
          <a:lstStyle/>
          <a:p>
            <a:r>
              <a:rPr lang="tr-TR" b="1" cap="none" dirty="0">
                <a:latin typeface="Tahoma" panose="020B0604030504040204" pitchFamily="34" charset="0"/>
                <a:ea typeface="Tahoma" panose="020B0604030504040204" pitchFamily="34" charset="0"/>
                <a:cs typeface="Tahoma" panose="020B0604030504040204" pitchFamily="34" charset="0"/>
              </a:rPr>
              <a:t>Özgül Dil Bozukluğu Olan Çocuklarda Sözdizimi Bozuklukları</a:t>
            </a:r>
            <a:endParaRPr dirty="0"/>
          </a:p>
        </p:txBody>
      </p:sp>
      <p:graphicFrame>
        <p:nvGraphicFramePr>
          <p:cNvPr id="4" name="İçerik Yer Tutucusu 3">
            <a:extLst>
              <a:ext uri="{FF2B5EF4-FFF2-40B4-BE49-F238E27FC236}">
                <a16:creationId xmlns:a16="http://schemas.microsoft.com/office/drawing/2014/main" id="{65F275D8-3C44-774D-AA0D-106DB76CA72F}"/>
              </a:ext>
            </a:extLst>
          </p:cNvPr>
          <p:cNvGraphicFramePr>
            <a:graphicFrameLocks noGrp="1"/>
          </p:cNvGraphicFramePr>
          <p:nvPr>
            <p:ph idx="1"/>
            <p:extLst>
              <p:ext uri="{D42A27DB-BD31-4B8C-83A1-F6EECF244321}">
                <p14:modId xmlns:p14="http://schemas.microsoft.com/office/powerpoint/2010/main" val="1467333322"/>
              </p:ext>
            </p:extLst>
          </p:nvPr>
        </p:nvGraphicFramePr>
        <p:xfrm>
          <a:off x="581025" y="2181224"/>
          <a:ext cx="11029950" cy="4545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147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0B36C6-A9D8-E647-B68F-D80666D1FDFB}"/>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Gelişimsel Apraksi ve </a:t>
            </a:r>
            <a:r>
              <a:rPr lang="tr-TR" sz="3200" b="1" cap="none" dirty="0" err="1">
                <a:latin typeface="Tahoma" panose="020B0604030504040204" pitchFamily="34" charset="0"/>
                <a:ea typeface="Tahoma" panose="020B0604030504040204" pitchFamily="34" charset="0"/>
                <a:cs typeface="Tahoma" panose="020B0604030504040204" pitchFamily="34" charset="0"/>
              </a:rPr>
              <a:t>Serebral</a:t>
            </a:r>
            <a:r>
              <a:rPr lang="tr-TR" sz="3200" b="1" cap="none" dirty="0">
                <a:latin typeface="Tahoma" panose="020B0604030504040204" pitchFamily="34" charset="0"/>
                <a:ea typeface="Tahoma" panose="020B0604030504040204" pitchFamily="34" charset="0"/>
                <a:cs typeface="Tahoma" panose="020B0604030504040204" pitchFamily="34" charset="0"/>
              </a:rPr>
              <a:t> </a:t>
            </a:r>
            <a:r>
              <a:rPr lang="tr-TR" sz="3200" b="1" cap="none" dirty="0" err="1">
                <a:latin typeface="Tahoma" panose="020B0604030504040204" pitchFamily="34" charset="0"/>
                <a:ea typeface="Tahoma" panose="020B0604030504040204" pitchFamily="34" charset="0"/>
                <a:cs typeface="Tahoma" panose="020B0604030504040204" pitchFamily="34" charset="0"/>
              </a:rPr>
              <a:t>Palsili</a:t>
            </a:r>
            <a:r>
              <a:rPr lang="tr-TR" sz="3200" b="1" cap="none" dirty="0">
                <a:latin typeface="Tahoma" panose="020B0604030504040204" pitchFamily="34" charset="0"/>
                <a:ea typeface="Tahoma" panose="020B0604030504040204" pitchFamily="34" charset="0"/>
                <a:cs typeface="Tahoma" panose="020B0604030504040204" pitchFamily="34" charset="0"/>
              </a:rPr>
              <a:t> Çocuklarda Sözdizimi Bozuklukları</a:t>
            </a:r>
            <a:endParaRPr sz="3200" dirty="0"/>
          </a:p>
        </p:txBody>
      </p:sp>
      <p:graphicFrame>
        <p:nvGraphicFramePr>
          <p:cNvPr id="4" name="İçerik Yer Tutucusu 3">
            <a:extLst>
              <a:ext uri="{FF2B5EF4-FFF2-40B4-BE49-F238E27FC236}">
                <a16:creationId xmlns:a16="http://schemas.microsoft.com/office/drawing/2014/main" id="{EE3C1E78-1787-C740-85BB-E4482EA52F1A}"/>
              </a:ext>
            </a:extLst>
          </p:cNvPr>
          <p:cNvGraphicFramePr>
            <a:graphicFrameLocks noGrp="1"/>
          </p:cNvGraphicFramePr>
          <p:nvPr>
            <p:ph idx="1"/>
            <p:extLst>
              <p:ext uri="{D42A27DB-BD31-4B8C-83A1-F6EECF244321}">
                <p14:modId xmlns:p14="http://schemas.microsoft.com/office/powerpoint/2010/main" val="2920101212"/>
              </p:ext>
            </p:extLst>
          </p:nvPr>
        </p:nvGraphicFramePr>
        <p:xfrm>
          <a:off x="1451508" y="2165725"/>
          <a:ext cx="10159300" cy="440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53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AA0ECB-03D1-B042-954F-9DC071BE1AB6}"/>
              </a:ext>
            </a:extLst>
          </p:cNvPr>
          <p:cNvSpPr>
            <a:spLocks noGrp="1"/>
          </p:cNvSpPr>
          <p:nvPr>
            <p:ph type="title"/>
          </p:nvPr>
        </p:nvSpPr>
        <p:spPr/>
        <p:txBody>
          <a:bodyPr>
            <a:normAutofit/>
          </a:bodyPr>
          <a:lstStyle/>
          <a:p>
            <a:pPr algn="ctr"/>
            <a:r>
              <a:rPr lang="tr-TR" sz="3600"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sz="3600" b="1" cap="none" dirty="0">
                <a:latin typeface="Tahoma" panose="020B0604030504040204" pitchFamily="34" charset="0"/>
                <a:ea typeface="Tahoma" panose="020B0604030504040204" pitchFamily="34" charset="0"/>
                <a:cs typeface="Tahoma" panose="020B0604030504040204" pitchFamily="34" charset="0"/>
              </a:rPr>
              <a:t> Bozuklukları</a:t>
            </a:r>
          </a:p>
        </p:txBody>
      </p:sp>
      <p:graphicFrame>
        <p:nvGraphicFramePr>
          <p:cNvPr id="4" name="İçerik Yer Tutucusu 3">
            <a:extLst>
              <a:ext uri="{FF2B5EF4-FFF2-40B4-BE49-F238E27FC236}">
                <a16:creationId xmlns:a16="http://schemas.microsoft.com/office/drawing/2014/main" id="{DF738F8C-4365-A54F-B9B4-AA8B87E9CF34}"/>
              </a:ext>
            </a:extLst>
          </p:cNvPr>
          <p:cNvGraphicFramePr>
            <a:graphicFrameLocks noGrp="1"/>
          </p:cNvGraphicFramePr>
          <p:nvPr>
            <p:ph idx="1"/>
            <p:extLst>
              <p:ext uri="{D42A27DB-BD31-4B8C-83A1-F6EECF244321}">
                <p14:modId xmlns:p14="http://schemas.microsoft.com/office/powerpoint/2010/main" val="129916288"/>
              </p:ext>
            </p:extLst>
          </p:nvPr>
        </p:nvGraphicFramePr>
        <p:xfrm>
          <a:off x="581025" y="1937288"/>
          <a:ext cx="11029950" cy="463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0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4D1FBC-1720-D54D-AB8D-363F8AEA4534}"/>
              </a:ext>
            </a:extLst>
          </p:cNvPr>
          <p:cNvSpPr>
            <a:spLocks noGrp="1"/>
          </p:cNvSpPr>
          <p:nvPr>
            <p:ph type="title"/>
          </p:nvPr>
        </p:nvSpPr>
        <p:spPr/>
        <p:txBody>
          <a:bodyPr/>
          <a:lstStyle/>
          <a:p>
            <a:pPr algn="ct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Bozukluğu Olan Çocukların Özellikleri</a:t>
            </a:r>
          </a:p>
        </p:txBody>
      </p:sp>
      <p:graphicFrame>
        <p:nvGraphicFramePr>
          <p:cNvPr id="4" name="İçerik Yer Tutucusu 3">
            <a:extLst>
              <a:ext uri="{FF2B5EF4-FFF2-40B4-BE49-F238E27FC236}">
                <a16:creationId xmlns:a16="http://schemas.microsoft.com/office/drawing/2014/main" id="{4B900665-2564-BF44-8E81-3A20F3C94295}"/>
              </a:ext>
            </a:extLst>
          </p:cNvPr>
          <p:cNvGraphicFramePr>
            <a:graphicFrameLocks noGrp="1"/>
          </p:cNvGraphicFramePr>
          <p:nvPr>
            <p:ph idx="1"/>
            <p:extLst>
              <p:ext uri="{D42A27DB-BD31-4B8C-83A1-F6EECF244321}">
                <p14:modId xmlns:p14="http://schemas.microsoft.com/office/powerpoint/2010/main" val="2242537190"/>
              </p:ext>
            </p:extLst>
          </p:nvPr>
        </p:nvGraphicFramePr>
        <p:xfrm>
          <a:off x="-263472" y="2181225"/>
          <a:ext cx="12455471" cy="440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705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B0F60F-1785-4D4B-9838-955D50D72A38}"/>
              </a:ext>
            </a:extLst>
          </p:cNvPr>
          <p:cNvSpPr>
            <a:spLocks noGrp="1"/>
          </p:cNvSpPr>
          <p:nvPr>
            <p:ph type="title"/>
          </p:nvPr>
        </p:nvSpPr>
        <p:spPr/>
        <p:txBody>
          <a:bodyPr/>
          <a:lstStyle/>
          <a:p>
            <a:pPr algn="ct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Bozukluğu Olan Çocukların Özellikleri (devam)</a:t>
            </a:r>
            <a:endParaRPr dirty="0"/>
          </a:p>
        </p:txBody>
      </p:sp>
      <p:graphicFrame>
        <p:nvGraphicFramePr>
          <p:cNvPr id="4" name="İçerik Yer Tutucusu 3">
            <a:extLst>
              <a:ext uri="{FF2B5EF4-FFF2-40B4-BE49-F238E27FC236}">
                <a16:creationId xmlns:a16="http://schemas.microsoft.com/office/drawing/2014/main" id="{0D738168-1770-774C-800D-EB307AD1E953}"/>
              </a:ext>
            </a:extLst>
          </p:cNvPr>
          <p:cNvGraphicFramePr>
            <a:graphicFrameLocks noGrp="1"/>
          </p:cNvGraphicFramePr>
          <p:nvPr>
            <p:ph idx="1"/>
            <p:extLst>
              <p:ext uri="{D42A27DB-BD31-4B8C-83A1-F6EECF244321}">
                <p14:modId xmlns:p14="http://schemas.microsoft.com/office/powerpoint/2010/main" val="991447072"/>
              </p:ext>
            </p:extLst>
          </p:nvPr>
        </p:nvGraphicFramePr>
        <p:xfrm>
          <a:off x="581025" y="2181225"/>
          <a:ext cx="11029950" cy="439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542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05E3F4-FDB2-B646-A6BE-1174FB51BF60}"/>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Okulöncesi Dönem Çocuklarında Dil Bozukluklarında Dikkat Edilmesi Gereken Noktalar (devam)</a:t>
            </a:r>
          </a:p>
        </p:txBody>
      </p:sp>
      <p:graphicFrame>
        <p:nvGraphicFramePr>
          <p:cNvPr id="4" name="İçerik Yer Tutucusu 3">
            <a:extLst>
              <a:ext uri="{FF2B5EF4-FFF2-40B4-BE49-F238E27FC236}">
                <a16:creationId xmlns:a16="http://schemas.microsoft.com/office/drawing/2014/main" id="{29D7EDA5-C298-AE40-88BA-F5F945628D53}"/>
              </a:ext>
            </a:extLst>
          </p:cNvPr>
          <p:cNvGraphicFramePr>
            <a:graphicFrameLocks noGrp="1"/>
          </p:cNvGraphicFramePr>
          <p:nvPr>
            <p:ph idx="1"/>
            <p:extLst>
              <p:ext uri="{D42A27DB-BD31-4B8C-83A1-F6EECF244321}">
                <p14:modId xmlns:p14="http://schemas.microsoft.com/office/powerpoint/2010/main" val="93267106"/>
              </p:ext>
            </p:extLst>
          </p:nvPr>
        </p:nvGraphicFramePr>
        <p:xfrm>
          <a:off x="581192" y="1983783"/>
          <a:ext cx="11029950" cy="4695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059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0E123-DAE9-064A-90A9-84808A90253D}"/>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İşitme Yetersizliği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p>
        </p:txBody>
      </p:sp>
      <p:graphicFrame>
        <p:nvGraphicFramePr>
          <p:cNvPr id="4" name="İçerik Yer Tutucusu 3">
            <a:extLst>
              <a:ext uri="{FF2B5EF4-FFF2-40B4-BE49-F238E27FC236}">
                <a16:creationId xmlns:a16="http://schemas.microsoft.com/office/drawing/2014/main" id="{A9BB4FBB-E2E6-CE4B-808D-E9944082BC69}"/>
              </a:ext>
            </a:extLst>
          </p:cNvPr>
          <p:cNvGraphicFramePr>
            <a:graphicFrameLocks noGrp="1"/>
          </p:cNvGraphicFramePr>
          <p:nvPr>
            <p:ph idx="1"/>
            <p:extLst>
              <p:ext uri="{D42A27DB-BD31-4B8C-83A1-F6EECF244321}">
                <p14:modId xmlns:p14="http://schemas.microsoft.com/office/powerpoint/2010/main" val="3779833783"/>
              </p:ext>
            </p:extLst>
          </p:nvPr>
        </p:nvGraphicFramePr>
        <p:xfrm>
          <a:off x="581025" y="2181224"/>
          <a:ext cx="11029950" cy="440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28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D1907D-A6C9-7A49-82D3-825A6A126970}"/>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Zihin Yetersizliği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48F38E58-B1F9-C24F-8EC7-77D23BD0473B}"/>
              </a:ext>
            </a:extLst>
          </p:cNvPr>
          <p:cNvGraphicFramePr>
            <a:graphicFrameLocks noGrp="1"/>
          </p:cNvGraphicFramePr>
          <p:nvPr>
            <p:ph idx="1"/>
            <p:extLst>
              <p:ext uri="{D42A27DB-BD31-4B8C-83A1-F6EECF244321}">
                <p14:modId xmlns:p14="http://schemas.microsoft.com/office/powerpoint/2010/main" val="3798762132"/>
              </p:ext>
            </p:extLst>
          </p:nvPr>
        </p:nvGraphicFramePr>
        <p:xfrm>
          <a:off x="581025" y="2181225"/>
          <a:ext cx="11029950" cy="448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425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D51E92-ACD5-EC4C-A69C-B86B04CF01EC}"/>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Zihin Yetersizliği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42292CD7-0A03-984D-B5D5-917B0F0030ED}"/>
              </a:ext>
            </a:extLst>
          </p:cNvPr>
          <p:cNvGraphicFramePr>
            <a:graphicFrameLocks noGrp="1"/>
          </p:cNvGraphicFramePr>
          <p:nvPr>
            <p:ph idx="1"/>
            <p:extLst>
              <p:ext uri="{D42A27DB-BD31-4B8C-83A1-F6EECF244321}">
                <p14:modId xmlns:p14="http://schemas.microsoft.com/office/powerpoint/2010/main" val="2332841866"/>
              </p:ext>
            </p:extLst>
          </p:nvPr>
        </p:nvGraphicFramePr>
        <p:xfrm>
          <a:off x="581025" y="1906292"/>
          <a:ext cx="11029950" cy="4951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06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5B7244-838D-2E49-9C09-696B182AA11A}"/>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Zihin Yetersizliği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sp>
        <p:nvSpPr>
          <p:cNvPr id="3" name="İçerik Yer Tutucusu 2">
            <a:extLst>
              <a:ext uri="{FF2B5EF4-FFF2-40B4-BE49-F238E27FC236}">
                <a16:creationId xmlns:a16="http://schemas.microsoft.com/office/drawing/2014/main" id="{FD9B0688-17AB-1847-A5ED-C6969F1F9E4A}"/>
              </a:ext>
            </a:extLst>
          </p:cNvPr>
          <p:cNvSpPr>
            <a:spLocks noGrp="1"/>
          </p:cNvSpPr>
          <p:nvPr>
            <p:ph idx="1"/>
          </p:nvPr>
        </p:nvSpPr>
        <p:spPr>
          <a:xfrm>
            <a:off x="581192" y="1994516"/>
            <a:ext cx="11029615" cy="4468277"/>
          </a:xfrm>
        </p:spPr>
        <p:txBody>
          <a:bodyPr>
            <a:normAutofit fontScale="92500"/>
          </a:bodyPr>
          <a:lstStyle/>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Dilin pragmatik boyutunun aynı zamanda sosyal etkileşim becerilerini de içermektedir.</a:t>
            </a:r>
          </a:p>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Araştırmalar, zihinsel yetersizliği olan bireylerin </a:t>
            </a:r>
            <a:r>
              <a:rPr lang="tr-TR" sz="2400" b="1" dirty="0">
                <a:latin typeface="Tahoma" panose="020B0604030504040204" pitchFamily="34" charset="0"/>
                <a:ea typeface="Tahoma" panose="020B0604030504040204" pitchFamily="34" charset="0"/>
                <a:cs typeface="Tahoma" panose="020B0604030504040204" pitchFamily="34" charset="0"/>
              </a:rPr>
              <a:t>kendiliğinden iletişim girişiminde bulunma karşılıklı konuşmada sıra alma, konu başlığına uygun sohbeti devam ettirme, konuşmayı genişletme, derinlemesine konuşma, konu üzerine yorum yapma, dağılan sohbeti yeniden toparlama, konuyu ya da konuşmayı anlamadığında karşıdaki kişiden tekrar etmesini isteme </a:t>
            </a:r>
            <a:r>
              <a:rPr lang="tr-TR" sz="2400" dirty="0">
                <a:latin typeface="Tahoma" panose="020B0604030504040204" pitchFamily="34" charset="0"/>
                <a:ea typeface="Tahoma" panose="020B0604030504040204" pitchFamily="34" charset="0"/>
                <a:cs typeface="Tahoma" panose="020B0604030504040204" pitchFamily="34" charset="0"/>
              </a:rPr>
              <a:t>vb. gibi becerilerde akranlarına oranla sorunlar yaşadıklarını ortaya koymaktadır</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47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05319F-A5AA-3648-9676-9EEB29DCC255}"/>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Otizm Spektrum Bozukluğu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2E92B025-3449-8A4E-8CC9-27FCF3545508}"/>
              </a:ext>
            </a:extLst>
          </p:cNvPr>
          <p:cNvGraphicFramePr>
            <a:graphicFrameLocks noGrp="1"/>
          </p:cNvGraphicFramePr>
          <p:nvPr>
            <p:ph idx="1"/>
            <p:extLst>
              <p:ext uri="{D42A27DB-BD31-4B8C-83A1-F6EECF244321}">
                <p14:modId xmlns:p14="http://schemas.microsoft.com/office/powerpoint/2010/main" val="971852919"/>
              </p:ext>
            </p:extLst>
          </p:nvPr>
        </p:nvGraphicFramePr>
        <p:xfrm>
          <a:off x="581025" y="1968286"/>
          <a:ext cx="11029950" cy="444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32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BF6064-45CF-1842-8900-5958D82C73C3}"/>
              </a:ext>
            </a:extLst>
          </p:cNvPr>
          <p:cNvSpPr>
            <a:spLocks noGrp="1"/>
          </p:cNvSpPr>
          <p:nvPr>
            <p:ph type="title"/>
          </p:nvPr>
        </p:nvSpPr>
        <p:spPr/>
        <p:txBody>
          <a:bodyPr/>
          <a:lstStyle/>
          <a:p>
            <a:pPr algn="ctr"/>
            <a:r>
              <a:rPr lang="tr-TR" b="1" cap="none" dirty="0">
                <a:solidFill>
                  <a:prstClr val="white"/>
                </a:solidFill>
                <a:latin typeface="Tahoma" panose="020B0604030504040204" pitchFamily="34" charset="0"/>
                <a:ea typeface="Tahoma" panose="020B0604030504040204" pitchFamily="34" charset="0"/>
                <a:cs typeface="Tahoma" panose="020B0604030504040204" pitchFamily="34" charset="0"/>
              </a:rPr>
              <a:t>Otizm Spektrum Bozukluğu Olan Çocuklarda </a:t>
            </a:r>
            <a:r>
              <a:rPr lang="tr-TR" b="1" cap="none" dirty="0" err="1">
                <a:solidFill>
                  <a:prstClr val="white"/>
                </a:solidFill>
                <a:latin typeface="Tahoma" panose="020B0604030504040204" pitchFamily="34" charset="0"/>
                <a:ea typeface="Tahoma" panose="020B0604030504040204" pitchFamily="34" charset="0"/>
                <a:cs typeface="Tahoma" panose="020B0604030504040204" pitchFamily="34" charset="0"/>
              </a:rPr>
              <a:t>Kullanımbilgisi</a:t>
            </a:r>
            <a:r>
              <a:rPr lang="tr-TR" b="1" cap="none" dirty="0">
                <a:solidFill>
                  <a:prstClr val="white"/>
                </a:solidFill>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68343E05-9072-6440-AC19-4597F7C2B5B6}"/>
              </a:ext>
            </a:extLst>
          </p:cNvPr>
          <p:cNvGraphicFramePr>
            <a:graphicFrameLocks noGrp="1"/>
          </p:cNvGraphicFramePr>
          <p:nvPr>
            <p:ph idx="1"/>
            <p:extLst>
              <p:ext uri="{D42A27DB-BD31-4B8C-83A1-F6EECF244321}">
                <p14:modId xmlns:p14="http://schemas.microsoft.com/office/powerpoint/2010/main" val="1089094794"/>
              </p:ext>
            </p:extLst>
          </p:nvPr>
        </p:nvGraphicFramePr>
        <p:xfrm>
          <a:off x="581025" y="1937288"/>
          <a:ext cx="11029950" cy="433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478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9DBF05-D3A1-5D48-A7FE-3C2208DC7E5D}"/>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Otizm Spektrum Bozukluğu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A7136B23-4EFE-D345-B86C-BBA16F22F618}"/>
              </a:ext>
            </a:extLst>
          </p:cNvPr>
          <p:cNvGraphicFramePr>
            <a:graphicFrameLocks noGrp="1"/>
          </p:cNvGraphicFramePr>
          <p:nvPr>
            <p:ph idx="1"/>
            <p:extLst>
              <p:ext uri="{D42A27DB-BD31-4B8C-83A1-F6EECF244321}">
                <p14:modId xmlns:p14="http://schemas.microsoft.com/office/powerpoint/2010/main" val="342060700"/>
              </p:ext>
            </p:extLst>
          </p:nvPr>
        </p:nvGraphicFramePr>
        <p:xfrm>
          <a:off x="581025" y="2181224"/>
          <a:ext cx="11029950" cy="420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92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5C8B98-7E37-3E41-AC0F-C08A82D9386B}"/>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Özgül Dil Bozukluğu Olan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6F13FB42-A6A9-F447-91D8-66C1A402F4CB}"/>
              </a:ext>
            </a:extLst>
          </p:cNvPr>
          <p:cNvGraphicFramePr>
            <a:graphicFrameLocks noGrp="1"/>
          </p:cNvGraphicFramePr>
          <p:nvPr>
            <p:ph idx="1"/>
            <p:extLst>
              <p:ext uri="{D42A27DB-BD31-4B8C-83A1-F6EECF244321}">
                <p14:modId xmlns:p14="http://schemas.microsoft.com/office/powerpoint/2010/main" val="3449412901"/>
              </p:ext>
            </p:extLst>
          </p:nvPr>
        </p:nvGraphicFramePr>
        <p:xfrm>
          <a:off x="581025" y="2181224"/>
          <a:ext cx="11029950" cy="434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7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FB8EA7-E777-CE4E-A11A-7F12C79C4AD6}"/>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Gelişimsel Apraksi ve </a:t>
            </a:r>
            <a:r>
              <a:rPr lang="tr-TR" b="1" cap="none" dirty="0" err="1">
                <a:latin typeface="Tahoma" panose="020B0604030504040204" pitchFamily="34" charset="0"/>
                <a:ea typeface="Tahoma" panose="020B0604030504040204" pitchFamily="34" charset="0"/>
                <a:cs typeface="Tahoma" panose="020B0604030504040204" pitchFamily="34" charset="0"/>
              </a:rPr>
              <a:t>Serebral</a:t>
            </a:r>
            <a:r>
              <a:rPr lang="tr-TR" b="1" cap="none" dirty="0">
                <a:latin typeface="Tahoma" panose="020B0604030504040204" pitchFamily="34" charset="0"/>
                <a:ea typeface="Tahoma" panose="020B0604030504040204" pitchFamily="34" charset="0"/>
                <a:cs typeface="Tahoma" panose="020B0604030504040204" pitchFamily="34" charset="0"/>
              </a:rPr>
              <a:t> </a:t>
            </a:r>
            <a:r>
              <a:rPr lang="tr-TR" b="1" cap="none" dirty="0" err="1">
                <a:latin typeface="Tahoma" panose="020B0604030504040204" pitchFamily="34" charset="0"/>
                <a:ea typeface="Tahoma" panose="020B0604030504040204" pitchFamily="34" charset="0"/>
                <a:cs typeface="Tahoma" panose="020B0604030504040204" pitchFamily="34" charset="0"/>
              </a:rPr>
              <a:t>Palsili</a:t>
            </a:r>
            <a:r>
              <a:rPr lang="tr-TR" b="1" cap="none" dirty="0">
                <a:latin typeface="Tahoma" panose="020B0604030504040204" pitchFamily="34" charset="0"/>
                <a:ea typeface="Tahoma" panose="020B0604030504040204" pitchFamily="34" charset="0"/>
                <a:cs typeface="Tahoma" panose="020B0604030504040204" pitchFamily="34" charset="0"/>
              </a:rPr>
              <a:t> Çocuklarda </a:t>
            </a:r>
            <a:r>
              <a:rPr lang="tr-TR" b="1" cap="none" dirty="0" err="1">
                <a:latin typeface="Tahoma" panose="020B0604030504040204" pitchFamily="34" charset="0"/>
                <a:ea typeface="Tahoma" panose="020B0604030504040204" pitchFamily="34" charset="0"/>
                <a:cs typeface="Tahoma" panose="020B0604030504040204" pitchFamily="34" charset="0"/>
              </a:rPr>
              <a:t>Kullanımbilgisi</a:t>
            </a:r>
            <a:r>
              <a:rPr lang="tr-TR" b="1" cap="none" dirty="0">
                <a:latin typeface="Tahoma" panose="020B0604030504040204" pitchFamily="34" charset="0"/>
                <a:ea typeface="Tahoma" panose="020B0604030504040204" pitchFamily="34" charset="0"/>
                <a:cs typeface="Tahoma" panose="020B0604030504040204" pitchFamily="34" charset="0"/>
              </a:rPr>
              <a:t> Bozuklukları</a:t>
            </a:r>
            <a:endParaRPr dirty="0"/>
          </a:p>
        </p:txBody>
      </p:sp>
      <p:graphicFrame>
        <p:nvGraphicFramePr>
          <p:cNvPr id="4" name="İçerik Yer Tutucusu 3">
            <a:extLst>
              <a:ext uri="{FF2B5EF4-FFF2-40B4-BE49-F238E27FC236}">
                <a16:creationId xmlns:a16="http://schemas.microsoft.com/office/drawing/2014/main" id="{4E87AFC5-0FA7-F541-ADA8-EFDC024D200F}"/>
              </a:ext>
            </a:extLst>
          </p:cNvPr>
          <p:cNvGraphicFramePr>
            <a:graphicFrameLocks noGrp="1"/>
          </p:cNvGraphicFramePr>
          <p:nvPr>
            <p:ph idx="1"/>
            <p:extLst>
              <p:ext uri="{D42A27DB-BD31-4B8C-83A1-F6EECF244321}">
                <p14:modId xmlns:p14="http://schemas.microsoft.com/office/powerpoint/2010/main" val="392373209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47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38994D1-95F3-BD47-8938-6BEAFFF5FC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813" y="2211129"/>
            <a:ext cx="6364228" cy="41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30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4E235-E1E6-5843-B45F-F4A1D98BEA57}"/>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Gelişimsel Dil Bozukluğu Nedenleri</a:t>
            </a:r>
          </a:p>
        </p:txBody>
      </p:sp>
      <p:graphicFrame>
        <p:nvGraphicFramePr>
          <p:cNvPr id="4" name="İçerik Yer Tutucusu 3">
            <a:extLst>
              <a:ext uri="{FF2B5EF4-FFF2-40B4-BE49-F238E27FC236}">
                <a16:creationId xmlns:a16="http://schemas.microsoft.com/office/drawing/2014/main" id="{5D175E5C-FADD-9F4B-BFEA-CF408569A6C2}"/>
              </a:ext>
            </a:extLst>
          </p:cNvPr>
          <p:cNvGraphicFramePr>
            <a:graphicFrameLocks noGrp="1"/>
          </p:cNvGraphicFramePr>
          <p:nvPr>
            <p:ph idx="1"/>
            <p:extLst>
              <p:ext uri="{D42A27DB-BD31-4B8C-83A1-F6EECF244321}">
                <p14:modId xmlns:p14="http://schemas.microsoft.com/office/powerpoint/2010/main" val="3577016371"/>
              </p:ext>
            </p:extLst>
          </p:nvPr>
        </p:nvGraphicFramePr>
        <p:xfrm>
          <a:off x="-123986" y="2181224"/>
          <a:ext cx="12073179" cy="4328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716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58F32F-07F7-9149-B347-126D97939925}"/>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Gelişimsel Dil Bozuklukları</a:t>
            </a:r>
            <a:endParaRPr sz="4000" dirty="0"/>
          </a:p>
        </p:txBody>
      </p:sp>
      <p:graphicFrame>
        <p:nvGraphicFramePr>
          <p:cNvPr id="4" name="İçerik Yer Tutucusu 3">
            <a:extLst>
              <a:ext uri="{FF2B5EF4-FFF2-40B4-BE49-F238E27FC236}">
                <a16:creationId xmlns:a16="http://schemas.microsoft.com/office/drawing/2014/main" id="{C73191D6-3064-A84A-9079-75E45826CEF9}"/>
              </a:ext>
            </a:extLst>
          </p:cNvPr>
          <p:cNvGraphicFramePr>
            <a:graphicFrameLocks noGrp="1"/>
          </p:cNvGraphicFramePr>
          <p:nvPr>
            <p:ph idx="1"/>
            <p:extLst>
              <p:ext uri="{D42A27DB-BD31-4B8C-83A1-F6EECF244321}">
                <p14:modId xmlns:p14="http://schemas.microsoft.com/office/powerpoint/2010/main" val="362366035"/>
              </p:ext>
            </p:extLst>
          </p:nvPr>
        </p:nvGraphicFramePr>
        <p:xfrm>
          <a:off x="581025" y="1983784"/>
          <a:ext cx="11029950" cy="4510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04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2CF821-3580-854D-A37B-0AFBE5AB40B6}"/>
              </a:ext>
            </a:extLst>
          </p:cNvPr>
          <p:cNvSpPr>
            <a:spLocks noGrp="1"/>
          </p:cNvSpPr>
          <p:nvPr>
            <p:ph type="title"/>
          </p:nvPr>
        </p:nvSpPr>
        <p:spPr/>
        <p:txBody>
          <a:bodyPr>
            <a:normAutofit/>
          </a:bodyPr>
          <a:lstStyle/>
          <a:p>
            <a:pPr algn="ctr"/>
            <a:r>
              <a:rPr lang="tr-TR" sz="4400" b="1" cap="none" dirty="0">
                <a:latin typeface="Tahoma" panose="020B0604030504040204" pitchFamily="34" charset="0"/>
                <a:ea typeface="Tahoma" panose="020B0604030504040204" pitchFamily="34" charset="0"/>
                <a:cs typeface="Tahoma" panose="020B0604030504040204" pitchFamily="34" charset="0"/>
              </a:rPr>
              <a:t>Özgül Dil Bozukluğu</a:t>
            </a:r>
          </a:p>
        </p:txBody>
      </p:sp>
      <p:sp>
        <p:nvSpPr>
          <p:cNvPr id="3" name="İçerik Yer Tutucusu 2">
            <a:extLst>
              <a:ext uri="{FF2B5EF4-FFF2-40B4-BE49-F238E27FC236}">
                <a16:creationId xmlns:a16="http://schemas.microsoft.com/office/drawing/2014/main" id="{05F53B9C-1F5D-514F-AC86-E42F80ECD132}"/>
              </a:ext>
            </a:extLst>
          </p:cNvPr>
          <p:cNvSpPr>
            <a:spLocks noGrp="1"/>
          </p:cNvSpPr>
          <p:nvPr>
            <p:ph idx="1"/>
          </p:nvPr>
        </p:nvSpPr>
        <p:spPr>
          <a:xfrm>
            <a:off x="263471" y="2304481"/>
            <a:ext cx="5866103" cy="3678303"/>
          </a:xfrm>
        </p:spPr>
        <p:txBody>
          <a:bodyPr>
            <a:normAutofit/>
          </a:bodyPr>
          <a:lstStyle/>
          <a:p>
            <a:pPr marL="324000" lvl="1" indent="0">
              <a:lnSpc>
                <a:spcPct val="150000"/>
              </a:lnSpc>
              <a:buNone/>
            </a:pPr>
            <a:r>
              <a:rPr lang="tr-TR" sz="2600" dirty="0">
                <a:latin typeface="Tahoma" panose="020B0604030504040204" pitchFamily="34" charset="0"/>
                <a:ea typeface="Tahoma" panose="020B0604030504040204" pitchFamily="34" charset="0"/>
                <a:cs typeface="Tahoma" panose="020B0604030504040204" pitchFamily="34" charset="0"/>
              </a:rPr>
              <a:t>Herhangi bir nörolojik bozukluk, işitme kaybı, motor bozukluk, zihinsel yetersizlik ve sosyal duygusal bozukluk olmamasına karşın </a:t>
            </a:r>
            <a:r>
              <a:rPr lang="tr-TR" sz="2600" b="1" dirty="0">
                <a:latin typeface="Tahoma" panose="020B0604030504040204" pitchFamily="34" charset="0"/>
                <a:ea typeface="Tahoma" panose="020B0604030504040204" pitchFamily="34" charset="0"/>
                <a:cs typeface="Tahoma" panose="020B0604030504040204" pitchFamily="34" charset="0"/>
              </a:rPr>
              <a:t>dil gelişiminde sınırlılık </a:t>
            </a:r>
            <a:r>
              <a:rPr lang="tr-TR" sz="2600" dirty="0">
                <a:latin typeface="Tahoma" panose="020B0604030504040204" pitchFamily="34" charset="0"/>
                <a:ea typeface="Tahoma" panose="020B0604030504040204" pitchFamily="34" charset="0"/>
                <a:cs typeface="Tahoma" panose="020B0604030504040204" pitchFamily="34" charset="0"/>
              </a:rPr>
              <a:t>bulunan gelişimsel bir bozukluktur. </a:t>
            </a:r>
            <a:endParaRPr sz="26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What Happens When You Have A Speech Disorder? · Frontiers for Young Minds">
            <a:extLst>
              <a:ext uri="{FF2B5EF4-FFF2-40B4-BE49-F238E27FC236}">
                <a16:creationId xmlns:a16="http://schemas.microsoft.com/office/drawing/2014/main" id="{3CDCC924-3EBE-8A42-8900-7E61C3463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733" y="2726184"/>
            <a:ext cx="5669796" cy="283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0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3F3405-C789-D04F-877E-CD5EB396628D}"/>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Gelişimsel Apraksi</a:t>
            </a:r>
          </a:p>
        </p:txBody>
      </p:sp>
      <p:sp>
        <p:nvSpPr>
          <p:cNvPr id="3" name="İçerik Yer Tutucusu 2">
            <a:extLst>
              <a:ext uri="{FF2B5EF4-FFF2-40B4-BE49-F238E27FC236}">
                <a16:creationId xmlns:a16="http://schemas.microsoft.com/office/drawing/2014/main" id="{77B2FEF6-5098-1B43-853D-1A3377A85195}"/>
              </a:ext>
            </a:extLst>
          </p:cNvPr>
          <p:cNvSpPr>
            <a:spLocks noGrp="1"/>
          </p:cNvSpPr>
          <p:nvPr>
            <p:ph idx="1"/>
          </p:nvPr>
        </p:nvSpPr>
        <p:spPr>
          <a:xfrm>
            <a:off x="581193" y="2335479"/>
            <a:ext cx="8655798" cy="4034324"/>
          </a:xfrm>
        </p:spPr>
        <p:txBody>
          <a:bodyPr>
            <a:normAutofit/>
          </a:bodyPr>
          <a:lstStyle/>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Gelişimsel konuşma apraksisi, beyinden gelen mesajın konuşma kaslarına doğru şekilde iletilememesi sonucunda ortaya çıkan motor bir konuşma bozukluğudur. </a:t>
            </a:r>
          </a:p>
          <a:p>
            <a:pP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Bu durum kasların yetersizliğinden değil, </a:t>
            </a:r>
            <a:r>
              <a:rPr lang="tr-TR" sz="2400" b="1" i="1" dirty="0">
                <a:solidFill>
                  <a:schemeClr val="tx1"/>
                </a:solidFill>
                <a:latin typeface="Tahoma" panose="020B0604030504040204" pitchFamily="34" charset="0"/>
                <a:ea typeface="Tahoma" panose="020B0604030504040204" pitchFamily="34" charset="0"/>
                <a:cs typeface="Tahoma" panose="020B0604030504040204" pitchFamily="34" charset="0"/>
              </a:rPr>
              <a:t>beynin konuşma eylemi için gereken konuşma organlarını (dudak, çene, dil gibi) hareket ettirme konusunda sorun yaşamasından </a:t>
            </a:r>
            <a:r>
              <a:rPr lang="tr-TR" sz="2400" dirty="0">
                <a:latin typeface="Tahoma" panose="020B0604030504040204" pitchFamily="34" charset="0"/>
                <a:ea typeface="Tahoma" panose="020B0604030504040204" pitchFamily="34" charset="0"/>
                <a:cs typeface="Tahoma" panose="020B0604030504040204" pitchFamily="34" charset="0"/>
              </a:rPr>
              <a:t>kaynaklanmaktadır. </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a:extLst>
              <a:ext uri="{FF2B5EF4-FFF2-40B4-BE49-F238E27FC236}">
                <a16:creationId xmlns:a16="http://schemas.microsoft.com/office/drawing/2014/main" id="{3E80EA15-C60B-384D-8491-4BA4D78D6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54624" y="3358372"/>
            <a:ext cx="4204776" cy="215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8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{77169281-36C9-BB4D-9E7C-F2E38364E574}tf10001123</Template>
  <TotalTime>7012</TotalTime>
  <Words>2256</Words>
  <Application>Microsoft Macintosh PowerPoint</Application>
  <PresentationFormat>Geniş ekran</PresentationFormat>
  <Paragraphs>308</Paragraphs>
  <Slides>59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59</vt:i4>
      </vt:variant>
    </vt:vector>
  </HeadingPairs>
  <TitlesOfParts>
    <vt:vector size="66" baseType="lpstr">
      <vt:lpstr>Arial</vt:lpstr>
      <vt:lpstr>Calibri</vt:lpstr>
      <vt:lpstr>Gill Sans MT</vt:lpstr>
      <vt:lpstr>Tahoma</vt:lpstr>
      <vt:lpstr>Wingdings</vt:lpstr>
      <vt:lpstr>Wingdings 2</vt:lpstr>
      <vt:lpstr>Kar Payı</vt:lpstr>
      <vt:lpstr>Gelişimsel dil bozuklukları</vt:lpstr>
      <vt:lpstr>Giriş</vt:lpstr>
      <vt:lpstr>Dil Bozuklukları</vt:lpstr>
      <vt:lpstr>Okulöncesi Dönem Çocuklarında Dil Bozukluklarında Dikkat Edilmesi Gereken Noktalar</vt:lpstr>
      <vt:lpstr>Okulöncesi Dönem Çocuklarında Dil Bozukluklarında Dikkat Edilmesi Gereken Noktalar (devam)</vt:lpstr>
      <vt:lpstr>Gelişimsel Dil Bozukluğu Nedenleri</vt:lpstr>
      <vt:lpstr>Gelişimsel Dil Bozuklukları</vt:lpstr>
      <vt:lpstr>Özgül Dil Bozukluğu</vt:lpstr>
      <vt:lpstr>Gelişimsel Apraksi</vt:lpstr>
      <vt:lpstr>Serebral Palsi</vt:lpstr>
      <vt:lpstr>Anlambilgisi Bozuklukları</vt:lpstr>
      <vt:lpstr>Anlambilgisi Bozuklukları (devam)</vt:lpstr>
      <vt:lpstr>Anlambilgisi Bozukluğu Olan Çocuklarda Gözlenen Özellikler</vt:lpstr>
      <vt:lpstr>Anlambilgisi Bozukluğu Olan Çocuklarda Gözlenen Özellikler (devam)</vt:lpstr>
      <vt:lpstr>İşitme Yetersizliği Olan Çocuklarda Anlambilgisi Bozuklukları</vt:lpstr>
      <vt:lpstr>Zihin Yetersizliği Olan Çocuklarda Anlambilgisi Bozuklukları</vt:lpstr>
      <vt:lpstr>Otizm Spektrum Bozukluğu Olan Çocuklarda Anlambilgisi Bozuklukları</vt:lpstr>
      <vt:lpstr>Özgül Dil Bozukluğu Olan Çocuklarda Anlambilgisi Bozuklukları</vt:lpstr>
      <vt:lpstr>Gelişimsel Apraksisi Olan Çocuklarda Anlambilgisi Bozuklukları</vt:lpstr>
      <vt:lpstr>Serebral Palsisi Olan Çocuklarda Anlambilgisi Bozuklukları</vt:lpstr>
      <vt:lpstr>SESBİLGİSİ BOZUKLUKLARI</vt:lpstr>
      <vt:lpstr>Sesbilgisel Bozukluklar (Devam)</vt:lpstr>
      <vt:lpstr>Sesbilgisel Bozukluklar (Devam)</vt:lpstr>
      <vt:lpstr>Sesbilgisel Bozukluklar (Devam)</vt:lpstr>
      <vt:lpstr>İşitme Yetersizliği Olan Çocuklarda Sesbilgisel Bozukluklar</vt:lpstr>
      <vt:lpstr>İşitme Yetersizliği Olan Çocuklarda Sesbilgisel Bozukluklar (devam)</vt:lpstr>
      <vt:lpstr>DİKKAT</vt:lpstr>
      <vt:lpstr>Zihinsel Yetersizliği Olan Çocuklarda Sesbilgisel Bozukluklar</vt:lpstr>
      <vt:lpstr>Otizm Spektrum Bozukluğu Olan Çocuklarda Sesbilgisel Bozukluklar (devam)</vt:lpstr>
      <vt:lpstr>Özgül dil bozukluğu Olan Çocuklarda Sesbilgisel Bozukluklar</vt:lpstr>
      <vt:lpstr>Gelişimsel Apraksisi Olan Çocuklarda Sesbilgisel Bozukluklar</vt:lpstr>
      <vt:lpstr>Serebral Palsisi Olan Çocuklarda Sesbilgisel Bozukluklar</vt:lpstr>
      <vt:lpstr>Biçimbirim Bozuklukları</vt:lpstr>
      <vt:lpstr>Biçimbirim Bozuklukları (devam)</vt:lpstr>
      <vt:lpstr>Biçimbirim Bozuklukları Olan Çocuklarda Görülen Özellikler</vt:lpstr>
      <vt:lpstr>İşitme Yetersizliği Olan Çocuklarda Biçimbirim Bozuklukları</vt:lpstr>
      <vt:lpstr>Zihinsel Yetersizliği Olan Çocuklarda Biçimbirim Bozuklukları</vt:lpstr>
      <vt:lpstr>Otizm Spektrum Bozukluğu Olan Çocuklarda Morfolojik Bozukluklar</vt:lpstr>
      <vt:lpstr>Özgül Dil Bozukluğu Olan Çocuklarda Biçimbirim Bozuklukları</vt:lpstr>
      <vt:lpstr>Sözdizimi Bozuklukları</vt:lpstr>
      <vt:lpstr>Sözdizimi Bozukluğu Olan Çocukların Özellikleri</vt:lpstr>
      <vt:lpstr>İşitme Yetersizliği Olan Çocuklarda Sözdizimi Bozuklukları</vt:lpstr>
      <vt:lpstr>Zihinsel Yetersizliği Olan Çocuklarda Sözdizimi Bozuklukları</vt:lpstr>
      <vt:lpstr>Otizm Spektrum Bozukluğu Olan Çocuklarda Sözdizimi Bozuklukları</vt:lpstr>
      <vt:lpstr>Özgül Dil Bozukluğu Olan Çocuklarda Sözdizimi Bozuklukları</vt:lpstr>
      <vt:lpstr>Gelişimsel Apraksi ve Serebral Palsili Çocuklarda Sözdizimi Bozuklukları</vt:lpstr>
      <vt:lpstr>Kullanımbilgisi Bozuklukları</vt:lpstr>
      <vt:lpstr>Kullanımbilgisi Bozukluğu Olan Çocukların Özellikleri</vt:lpstr>
      <vt:lpstr>Kullanımbilgisi Bozukluğu Olan Çocukların Özellikleri (devam)</vt:lpstr>
      <vt:lpstr>İşitme Yetersizliği Olan Çocuklarda Kullanımbilgisi Bozuklukları</vt:lpstr>
      <vt:lpstr>Zihin Yetersizliği Olan Çocuklarda Kullanımbilgisi Bozuklukları</vt:lpstr>
      <vt:lpstr>Zihin Yetersizliği Olan Çocuklarda Kullanımbilgisi Bozuklukları</vt:lpstr>
      <vt:lpstr>Zihin Yetersizliği Olan Çocuklarda Kullanımbilgisi Bozuklukları</vt:lpstr>
      <vt:lpstr>Otizm Spektrum Bozukluğu Olan Çocuklarda Kullanımbilgisi Bozuklukları</vt:lpstr>
      <vt:lpstr>Otizm Spektrum Bozukluğu Olan Çocuklarda Kullanımbilgisi Bozuklukları</vt:lpstr>
      <vt:lpstr>Otizm Spektrum Bozukluğu Olan Çocuklarda Kullanımbilgisi Bozuklukları</vt:lpstr>
      <vt:lpstr>Özgül Dil Bozukluğu Olan Çocuklarda Kullanımbilgisi Bozuklukları</vt:lpstr>
      <vt:lpstr>Gelişimsel Apraksi ve Serebral Palsili Çocuklarda Kullanımbilgisi Bozuklukları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KONUŞMA VE DİL: TEMEL KAVRAMLAR</dc:title>
  <dc:creator>Microsoft Office User</dc:creator>
  <cp:lastModifiedBy>Microsoft Office User</cp:lastModifiedBy>
  <cp:revision>50</cp:revision>
  <dcterms:created xsi:type="dcterms:W3CDTF">2022-02-23T11:21:55Z</dcterms:created>
  <dcterms:modified xsi:type="dcterms:W3CDTF">2026-03-30T17:42:02Z</dcterms:modified>
</cp:coreProperties>
</file>